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9" r:id="rId4"/>
    <p:sldId id="294" r:id="rId5"/>
    <p:sldId id="295" r:id="rId6"/>
    <p:sldId id="296" r:id="rId7"/>
    <p:sldId id="297" r:id="rId8"/>
    <p:sldId id="300" r:id="rId9"/>
    <p:sldId id="299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E5F5DC-24AB-459C-98B5-057A93883A2F}" v="1845" dt="2022-07-06T17:37:24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예람" userId="b2529dad4e9c6c81" providerId="LiveId" clId="{E6E5F5DC-24AB-459C-98B5-057A93883A2F}"/>
    <pc:docChg chg="undo redo custSel addSld delSld modSld sldOrd">
      <pc:chgData name="이 예람" userId="b2529dad4e9c6c81" providerId="LiveId" clId="{E6E5F5DC-24AB-459C-98B5-057A93883A2F}" dt="2022-07-06T17:37:24.221" v="12787"/>
      <pc:docMkLst>
        <pc:docMk/>
      </pc:docMkLst>
      <pc:sldChg chg="del">
        <pc:chgData name="이 예람" userId="b2529dad4e9c6c81" providerId="LiveId" clId="{E6E5F5DC-24AB-459C-98B5-057A93883A2F}" dt="2022-07-06T17:11:36.926" v="12779" actId="47"/>
        <pc:sldMkLst>
          <pc:docMk/>
          <pc:sldMk cId="3201563831" sldId="277"/>
        </pc:sldMkLst>
      </pc:sldChg>
      <pc:sldChg chg="del">
        <pc:chgData name="이 예람" userId="b2529dad4e9c6c81" providerId="LiveId" clId="{E6E5F5DC-24AB-459C-98B5-057A93883A2F}" dt="2022-07-06T17:11:37.640" v="12780" actId="47"/>
        <pc:sldMkLst>
          <pc:docMk/>
          <pc:sldMk cId="1494497175" sldId="278"/>
        </pc:sldMkLst>
      </pc:sldChg>
      <pc:sldChg chg="del">
        <pc:chgData name="이 예람" userId="b2529dad4e9c6c81" providerId="LiveId" clId="{E6E5F5DC-24AB-459C-98B5-057A93883A2F}" dt="2022-07-06T17:11:35.324" v="12777" actId="47"/>
        <pc:sldMkLst>
          <pc:docMk/>
          <pc:sldMk cId="2142412980" sldId="286"/>
        </pc:sldMkLst>
      </pc:sldChg>
      <pc:sldChg chg="del">
        <pc:chgData name="이 예람" userId="b2529dad4e9c6c81" providerId="LiveId" clId="{E6E5F5DC-24AB-459C-98B5-057A93883A2F}" dt="2022-07-06T17:11:36.163" v="12778" actId="47"/>
        <pc:sldMkLst>
          <pc:docMk/>
          <pc:sldMk cId="622469836" sldId="287"/>
        </pc:sldMkLst>
      </pc:sldChg>
      <pc:sldChg chg="modSp mod">
        <pc:chgData name="이 예람" userId="b2529dad4e9c6c81" providerId="LiveId" clId="{E6E5F5DC-24AB-459C-98B5-057A93883A2F}" dt="2022-07-06T17:37:24.221" v="12787"/>
        <pc:sldMkLst>
          <pc:docMk/>
          <pc:sldMk cId="889082662" sldId="295"/>
        </pc:sldMkLst>
        <pc:spChg chg="mod">
          <ac:chgData name="이 예람" userId="b2529dad4e9c6c81" providerId="LiveId" clId="{E6E5F5DC-24AB-459C-98B5-057A93883A2F}" dt="2022-07-06T17:37:24.221" v="12787"/>
          <ac:spMkLst>
            <pc:docMk/>
            <pc:sldMk cId="889082662" sldId="295"/>
            <ac:spMk id="30" creationId="{FA36DA3C-FD47-6A05-9FE4-FE02F8310DCD}"/>
          </ac:spMkLst>
        </pc:spChg>
      </pc:sldChg>
      <pc:sldChg chg="addSp modSp mod">
        <pc:chgData name="이 예람" userId="b2529dad4e9c6c81" providerId="LiveId" clId="{E6E5F5DC-24AB-459C-98B5-057A93883A2F}" dt="2022-07-02T14:15:49.933" v="767" actId="113"/>
        <pc:sldMkLst>
          <pc:docMk/>
          <pc:sldMk cId="2763070526" sldId="299"/>
        </pc:sldMkLst>
        <pc:spChg chg="add mod">
          <ac:chgData name="이 예람" userId="b2529dad4e9c6c81" providerId="LiveId" clId="{E6E5F5DC-24AB-459C-98B5-057A93883A2F}" dt="2022-07-02T13:54:48.942" v="44" actId="14100"/>
          <ac:spMkLst>
            <pc:docMk/>
            <pc:sldMk cId="2763070526" sldId="299"/>
            <ac:spMk id="10" creationId="{2355C48D-FC45-DC04-AA4E-4789B2941E42}"/>
          </ac:spMkLst>
        </pc:spChg>
        <pc:spChg chg="add mod">
          <ac:chgData name="이 예람" userId="b2529dad4e9c6c81" providerId="LiveId" clId="{E6E5F5DC-24AB-459C-98B5-057A93883A2F}" dt="2022-07-02T14:15:49.933" v="767" actId="113"/>
          <ac:spMkLst>
            <pc:docMk/>
            <pc:sldMk cId="2763070526" sldId="299"/>
            <ac:spMk id="13" creationId="{C53E5C38-AE1F-6269-372B-2FB074E8004E}"/>
          </ac:spMkLst>
        </pc:spChg>
        <pc:spChg chg="mod">
          <ac:chgData name="이 예람" userId="b2529dad4e9c6c81" providerId="LiveId" clId="{E6E5F5DC-24AB-459C-98B5-057A93883A2F}" dt="2022-07-02T13:50:37.310" v="4" actId="1038"/>
          <ac:spMkLst>
            <pc:docMk/>
            <pc:sldMk cId="2763070526" sldId="299"/>
            <ac:spMk id="23" creationId="{19E68CCF-9A76-8471-5830-EE3A6B2D1EC6}"/>
          </ac:spMkLst>
        </pc:spChg>
        <pc:spChg chg="mod">
          <ac:chgData name="이 예람" userId="b2529dad4e9c6c81" providerId="LiveId" clId="{E6E5F5DC-24AB-459C-98B5-057A93883A2F}" dt="2022-07-02T13:50:40.358" v="13" actId="1038"/>
          <ac:spMkLst>
            <pc:docMk/>
            <pc:sldMk cId="2763070526" sldId="299"/>
            <ac:spMk id="24" creationId="{B6B02A10-AAB6-7C46-1F8C-8F48DABCBA50}"/>
          </ac:spMkLst>
        </pc:spChg>
        <pc:spChg chg="mod">
          <ac:chgData name="이 예람" userId="b2529dad4e9c6c81" providerId="LiveId" clId="{E6E5F5DC-24AB-459C-98B5-057A93883A2F}" dt="2022-07-02T13:57:45.076" v="54" actId="20577"/>
          <ac:spMkLst>
            <pc:docMk/>
            <pc:sldMk cId="2763070526" sldId="299"/>
            <ac:spMk id="25" creationId="{284B0C97-9493-3997-E348-98E781EEA388}"/>
          </ac:spMkLst>
        </pc:spChg>
        <pc:spChg chg="mod">
          <ac:chgData name="이 예람" userId="b2529dad4e9c6c81" providerId="LiveId" clId="{E6E5F5DC-24AB-459C-98B5-057A93883A2F}" dt="2022-07-02T13:50:51.178" v="14" actId="113"/>
          <ac:spMkLst>
            <pc:docMk/>
            <pc:sldMk cId="2763070526" sldId="299"/>
            <ac:spMk id="27" creationId="{07844A21-7043-F8A7-B12D-B55373367891}"/>
          </ac:spMkLst>
        </pc:spChg>
        <pc:picChg chg="add mod modCrop">
          <ac:chgData name="이 예람" userId="b2529dad4e9c6c81" providerId="LiveId" clId="{E6E5F5DC-24AB-459C-98B5-057A93883A2F}" dt="2022-07-02T13:58:56.854" v="226" actId="1076"/>
          <ac:picMkLst>
            <pc:docMk/>
            <pc:sldMk cId="2763070526" sldId="299"/>
            <ac:picMk id="3" creationId="{05D43C81-ECEB-681B-A322-CD8C286F0B97}"/>
          </ac:picMkLst>
        </pc:picChg>
      </pc:sldChg>
      <pc:sldChg chg="addSp delSp modSp add mod">
        <pc:chgData name="이 예람" userId="b2529dad4e9c6c81" providerId="LiveId" clId="{E6E5F5DC-24AB-459C-98B5-057A93883A2F}" dt="2022-07-02T14:15:40.573" v="766" actId="113"/>
        <pc:sldMkLst>
          <pc:docMk/>
          <pc:sldMk cId="647896102" sldId="301"/>
        </pc:sldMkLst>
        <pc:spChg chg="mod">
          <ac:chgData name="이 예람" userId="b2529dad4e9c6c81" providerId="LiveId" clId="{E6E5F5DC-24AB-459C-98B5-057A93883A2F}" dt="2022-07-02T14:11:19.474" v="622" actId="1035"/>
          <ac:spMkLst>
            <pc:docMk/>
            <pc:sldMk cId="647896102" sldId="301"/>
            <ac:spMk id="10" creationId="{2355C48D-FC45-DC04-AA4E-4789B2941E42}"/>
          </ac:spMkLst>
        </pc:spChg>
        <pc:spChg chg="del">
          <ac:chgData name="이 예람" userId="b2529dad4e9c6c81" providerId="LiveId" clId="{E6E5F5DC-24AB-459C-98B5-057A93883A2F}" dt="2022-07-02T14:09:44.237" v="563" actId="478"/>
          <ac:spMkLst>
            <pc:docMk/>
            <pc:sldMk cId="647896102" sldId="301"/>
            <ac:spMk id="13" creationId="{C53E5C38-AE1F-6269-372B-2FB074E8004E}"/>
          </ac:spMkLst>
        </pc:spChg>
        <pc:spChg chg="mod">
          <ac:chgData name="이 예람" userId="b2529dad4e9c6c81" providerId="LiveId" clId="{E6E5F5DC-24AB-459C-98B5-057A93883A2F}" dt="2022-07-02T14:00:13.122" v="251"/>
          <ac:spMkLst>
            <pc:docMk/>
            <pc:sldMk cId="647896102" sldId="301"/>
            <ac:spMk id="16" creationId="{B2DB562B-6653-AADD-A01F-68ECA0F9AB7B}"/>
          </ac:spMkLst>
        </pc:spChg>
        <pc:spChg chg="add mod">
          <ac:chgData name="이 예람" userId="b2529dad4e9c6c81" providerId="LiveId" clId="{E6E5F5DC-24AB-459C-98B5-057A93883A2F}" dt="2022-07-02T14:15:40.573" v="766" actId="113"/>
          <ac:spMkLst>
            <pc:docMk/>
            <pc:sldMk cId="647896102" sldId="301"/>
            <ac:spMk id="19" creationId="{4BF74BB6-AF24-100E-C5FD-C999FB003793}"/>
          </ac:spMkLst>
        </pc:spChg>
        <pc:spChg chg="del">
          <ac:chgData name="이 예람" userId="b2529dad4e9c6c81" providerId="LiveId" clId="{E6E5F5DC-24AB-459C-98B5-057A93883A2F}" dt="2022-07-02T14:00:17.799" v="253" actId="478"/>
          <ac:spMkLst>
            <pc:docMk/>
            <pc:sldMk cId="647896102" sldId="301"/>
            <ac:spMk id="23" creationId="{19E68CCF-9A76-8471-5830-EE3A6B2D1EC6}"/>
          </ac:spMkLst>
        </pc:spChg>
        <pc:spChg chg="del">
          <ac:chgData name="이 예람" userId="b2529dad4e9c6c81" providerId="LiveId" clId="{E6E5F5DC-24AB-459C-98B5-057A93883A2F}" dt="2022-07-02T14:00:16.974" v="252" actId="478"/>
          <ac:spMkLst>
            <pc:docMk/>
            <pc:sldMk cId="647896102" sldId="301"/>
            <ac:spMk id="24" creationId="{B6B02A10-AAB6-7C46-1F8C-8F48DABCBA50}"/>
          </ac:spMkLst>
        </pc:spChg>
        <pc:spChg chg="mod">
          <ac:chgData name="이 예람" userId="b2529dad4e9c6c81" providerId="LiveId" clId="{E6E5F5DC-24AB-459C-98B5-057A93883A2F}" dt="2022-07-02T14:15:31.295" v="764" actId="113"/>
          <ac:spMkLst>
            <pc:docMk/>
            <pc:sldMk cId="647896102" sldId="301"/>
            <ac:spMk id="25" creationId="{284B0C97-9493-3997-E348-98E781EEA388}"/>
          </ac:spMkLst>
        </pc:spChg>
        <pc:spChg chg="mod">
          <ac:chgData name="이 예람" userId="b2529dad4e9c6c81" providerId="LiveId" clId="{E6E5F5DC-24AB-459C-98B5-057A93883A2F}" dt="2022-07-02T14:15:36.321" v="765" actId="113"/>
          <ac:spMkLst>
            <pc:docMk/>
            <pc:sldMk cId="647896102" sldId="301"/>
            <ac:spMk id="27" creationId="{07844A21-7043-F8A7-B12D-B55373367891}"/>
          </ac:spMkLst>
        </pc:spChg>
        <pc:picChg chg="add del">
          <ac:chgData name="이 예람" userId="b2529dad4e9c6c81" providerId="LiveId" clId="{E6E5F5DC-24AB-459C-98B5-057A93883A2F}" dt="2022-07-02T14:06:45.171" v="306" actId="478"/>
          <ac:picMkLst>
            <pc:docMk/>
            <pc:sldMk cId="647896102" sldId="301"/>
            <ac:picMk id="3" creationId="{05D43C81-ECEB-681B-A322-CD8C286F0B97}"/>
          </ac:picMkLst>
        </pc:picChg>
        <pc:picChg chg="del">
          <ac:chgData name="이 예람" userId="b2529dad4e9c6c81" providerId="LiveId" clId="{E6E5F5DC-24AB-459C-98B5-057A93883A2F}" dt="2022-07-02T14:00:30.559" v="259" actId="478"/>
          <ac:picMkLst>
            <pc:docMk/>
            <pc:sldMk cId="647896102" sldId="301"/>
            <ac:picMk id="4" creationId="{C2E7A6D5-A69D-65AF-C86A-6BF9DC112673}"/>
          </ac:picMkLst>
        </pc:picChg>
        <pc:picChg chg="add mod modCrop">
          <ac:chgData name="이 예람" userId="b2529dad4e9c6c81" providerId="LiveId" clId="{E6E5F5DC-24AB-459C-98B5-057A93883A2F}" dt="2022-07-02T14:09:57.288" v="577" actId="1035"/>
          <ac:picMkLst>
            <pc:docMk/>
            <pc:sldMk cId="647896102" sldId="301"/>
            <ac:picMk id="6" creationId="{620AFCF8-CDB0-A813-A398-4E95B0C6431A}"/>
          </ac:picMkLst>
        </pc:picChg>
        <pc:picChg chg="add mod modCrop">
          <ac:chgData name="이 예람" userId="b2529dad4e9c6c81" providerId="LiveId" clId="{E6E5F5DC-24AB-459C-98B5-057A93883A2F}" dt="2022-07-02T14:10:12.602" v="579" actId="1076"/>
          <ac:picMkLst>
            <pc:docMk/>
            <pc:sldMk cId="647896102" sldId="301"/>
            <ac:picMk id="9" creationId="{3D72F713-07D7-C45F-ED65-0E0E600D1300}"/>
          </ac:picMkLst>
        </pc:picChg>
        <pc:picChg chg="add mod modCrop">
          <ac:chgData name="이 예람" userId="b2529dad4e9c6c81" providerId="LiveId" clId="{E6E5F5DC-24AB-459C-98B5-057A93883A2F}" dt="2022-07-02T14:14:28.543" v="631" actId="1076"/>
          <ac:picMkLst>
            <pc:docMk/>
            <pc:sldMk cId="647896102" sldId="301"/>
            <ac:picMk id="12" creationId="{5CDE1284-C7FA-48D1-B628-DBB8C210F227}"/>
          </ac:picMkLst>
        </pc:picChg>
      </pc:sldChg>
      <pc:sldChg chg="addSp delSp modSp add mod">
        <pc:chgData name="이 예람" userId="b2529dad4e9c6c81" providerId="LiveId" clId="{E6E5F5DC-24AB-459C-98B5-057A93883A2F}" dt="2022-07-02T14:30:02.469" v="1498" actId="14100"/>
        <pc:sldMkLst>
          <pc:docMk/>
          <pc:sldMk cId="3096638758" sldId="302"/>
        </pc:sldMkLst>
        <pc:spChg chg="mod">
          <ac:chgData name="이 예람" userId="b2529dad4e9c6c81" providerId="LiveId" clId="{E6E5F5DC-24AB-459C-98B5-057A93883A2F}" dt="2022-07-02T14:29:50.483" v="1488" actId="1035"/>
          <ac:spMkLst>
            <pc:docMk/>
            <pc:sldMk cId="3096638758" sldId="302"/>
            <ac:spMk id="10" creationId="{2355C48D-FC45-DC04-AA4E-4789B2941E42}"/>
          </ac:spMkLst>
        </pc:spChg>
        <pc:spChg chg="add del">
          <ac:chgData name="이 예람" userId="b2529dad4e9c6c81" providerId="LiveId" clId="{E6E5F5DC-24AB-459C-98B5-057A93883A2F}" dt="2022-07-02T14:19:55.592" v="798" actId="478"/>
          <ac:spMkLst>
            <pc:docMk/>
            <pc:sldMk cId="3096638758" sldId="302"/>
            <ac:spMk id="13" creationId="{1980D16D-3577-88C6-3CEF-12443716B188}"/>
          </ac:spMkLst>
        </pc:spChg>
        <pc:spChg chg="del">
          <ac:chgData name="이 예람" userId="b2529dad4e9c6c81" providerId="LiveId" clId="{E6E5F5DC-24AB-459C-98B5-057A93883A2F}" dt="2022-07-02T14:17:36.155" v="770" actId="478"/>
          <ac:spMkLst>
            <pc:docMk/>
            <pc:sldMk cId="3096638758" sldId="302"/>
            <ac:spMk id="16" creationId="{B2DB562B-6653-AADD-A01F-68ECA0F9AB7B}"/>
          </ac:spMkLst>
        </pc:spChg>
        <pc:spChg chg="add mod">
          <ac:chgData name="이 예람" userId="b2529dad4e9c6c81" providerId="LiveId" clId="{E6E5F5DC-24AB-459C-98B5-057A93883A2F}" dt="2022-07-02T14:25:13.959" v="1260" actId="113"/>
          <ac:spMkLst>
            <pc:docMk/>
            <pc:sldMk cId="3096638758" sldId="302"/>
            <ac:spMk id="18" creationId="{91277856-CED5-F7AC-B7DB-C19481379A63}"/>
          </ac:spMkLst>
        </pc:spChg>
        <pc:spChg chg="mod">
          <ac:chgData name="이 예람" userId="b2529dad4e9c6c81" providerId="LiveId" clId="{E6E5F5DC-24AB-459C-98B5-057A93883A2F}" dt="2022-07-02T14:29:50.483" v="1488" actId="1035"/>
          <ac:spMkLst>
            <pc:docMk/>
            <pc:sldMk cId="3096638758" sldId="302"/>
            <ac:spMk id="19" creationId="{4BF74BB6-AF24-100E-C5FD-C999FB003793}"/>
          </ac:spMkLst>
        </pc:spChg>
        <pc:spChg chg="mod">
          <ac:chgData name="이 예람" userId="b2529dad4e9c6c81" providerId="LiveId" clId="{E6E5F5DC-24AB-459C-98B5-057A93883A2F}" dt="2022-07-02T14:25:02.217" v="1257"/>
          <ac:spMkLst>
            <pc:docMk/>
            <pc:sldMk cId="3096638758" sldId="302"/>
            <ac:spMk id="25" creationId="{284B0C97-9493-3997-E348-98E781EEA388}"/>
          </ac:spMkLst>
        </pc:spChg>
        <pc:spChg chg="mod">
          <ac:chgData name="이 예람" userId="b2529dad4e9c6c81" providerId="LiveId" clId="{E6E5F5DC-24AB-459C-98B5-057A93883A2F}" dt="2022-07-02T14:29:44.992" v="1472" actId="1035"/>
          <ac:spMkLst>
            <pc:docMk/>
            <pc:sldMk cId="3096638758" sldId="302"/>
            <ac:spMk id="27" creationId="{07844A21-7043-F8A7-B12D-B55373367891}"/>
          </ac:spMkLst>
        </pc:spChg>
        <pc:picChg chg="add mod modCrop">
          <ac:chgData name="이 예람" userId="b2529dad4e9c6c81" providerId="LiveId" clId="{E6E5F5DC-24AB-459C-98B5-057A93883A2F}" dt="2022-07-02T14:29:38.762" v="1454" actId="14100"/>
          <ac:picMkLst>
            <pc:docMk/>
            <pc:sldMk cId="3096638758" sldId="302"/>
            <ac:picMk id="4" creationId="{6811B2A4-AB4F-E53A-7AE9-B7B9551FC89B}"/>
          </ac:picMkLst>
        </pc:picChg>
        <pc:picChg chg="del">
          <ac:chgData name="이 예람" userId="b2529dad4e9c6c81" providerId="LiveId" clId="{E6E5F5DC-24AB-459C-98B5-057A93883A2F}" dt="2022-07-02T14:19:48.532" v="794" actId="478"/>
          <ac:picMkLst>
            <pc:docMk/>
            <pc:sldMk cId="3096638758" sldId="302"/>
            <ac:picMk id="6" creationId="{620AFCF8-CDB0-A813-A398-4E95B0C6431A}"/>
          </ac:picMkLst>
        </pc:picChg>
        <pc:picChg chg="del">
          <ac:chgData name="이 예람" userId="b2529dad4e9c6c81" providerId="LiveId" clId="{E6E5F5DC-24AB-459C-98B5-057A93883A2F}" dt="2022-07-02T14:19:49.427" v="795" actId="478"/>
          <ac:picMkLst>
            <pc:docMk/>
            <pc:sldMk cId="3096638758" sldId="302"/>
            <ac:picMk id="9" creationId="{3D72F713-07D7-C45F-ED65-0E0E600D1300}"/>
          </ac:picMkLst>
        </pc:picChg>
        <pc:picChg chg="add mod modCrop">
          <ac:chgData name="이 예람" userId="b2529dad4e9c6c81" providerId="LiveId" clId="{E6E5F5DC-24AB-459C-98B5-057A93883A2F}" dt="2022-07-02T14:29:40.902" v="1463" actId="1035"/>
          <ac:picMkLst>
            <pc:docMk/>
            <pc:sldMk cId="3096638758" sldId="302"/>
            <ac:picMk id="11" creationId="{10391D8F-C7C9-4120-225B-C38372A3E567}"/>
          </ac:picMkLst>
        </pc:picChg>
        <pc:picChg chg="del">
          <ac:chgData name="이 예람" userId="b2529dad4e9c6c81" providerId="LiveId" clId="{E6E5F5DC-24AB-459C-98B5-057A93883A2F}" dt="2022-07-02T14:27:43.609" v="1438" actId="478"/>
          <ac:picMkLst>
            <pc:docMk/>
            <pc:sldMk cId="3096638758" sldId="302"/>
            <ac:picMk id="12" creationId="{5CDE1284-C7FA-48D1-B628-DBB8C210F227}"/>
          </ac:picMkLst>
        </pc:picChg>
        <pc:picChg chg="add mod modCrop">
          <ac:chgData name="이 예람" userId="b2529dad4e9c6c81" providerId="LiveId" clId="{E6E5F5DC-24AB-459C-98B5-057A93883A2F}" dt="2022-07-02T14:29:53.783" v="1489" actId="14100"/>
          <ac:picMkLst>
            <pc:docMk/>
            <pc:sldMk cId="3096638758" sldId="302"/>
            <ac:picMk id="15" creationId="{957DE1FA-0DEB-E1E3-343E-C0B8CFE970F3}"/>
          </ac:picMkLst>
        </pc:picChg>
        <pc:picChg chg="add mod modCrop">
          <ac:chgData name="이 예람" userId="b2529dad4e9c6c81" providerId="LiveId" clId="{E6E5F5DC-24AB-459C-98B5-057A93883A2F}" dt="2022-07-02T14:30:02.469" v="1498" actId="14100"/>
          <ac:picMkLst>
            <pc:docMk/>
            <pc:sldMk cId="3096638758" sldId="302"/>
            <ac:picMk id="20" creationId="{860C7E22-DC30-FD9C-9420-9CB495EF7641}"/>
          </ac:picMkLst>
        </pc:picChg>
      </pc:sldChg>
      <pc:sldChg chg="addSp delSp modSp add mod">
        <pc:chgData name="이 예람" userId="b2529dad4e9c6c81" providerId="LiveId" clId="{E6E5F5DC-24AB-459C-98B5-057A93883A2F}" dt="2022-07-02T15:10:56.860" v="1959" actId="1037"/>
        <pc:sldMkLst>
          <pc:docMk/>
          <pc:sldMk cId="3141453855" sldId="303"/>
        </pc:sldMkLst>
        <pc:spChg chg="mod">
          <ac:chgData name="이 예람" userId="b2529dad4e9c6c81" providerId="LiveId" clId="{E6E5F5DC-24AB-459C-98B5-057A93883A2F}" dt="2022-07-02T14:54:31.825" v="1832" actId="1076"/>
          <ac:spMkLst>
            <pc:docMk/>
            <pc:sldMk cId="3141453855" sldId="303"/>
            <ac:spMk id="10" creationId="{2355C48D-FC45-DC04-AA4E-4789B2941E42}"/>
          </ac:spMkLst>
        </pc:spChg>
        <pc:spChg chg="add mod">
          <ac:chgData name="이 예람" userId="b2529dad4e9c6c81" providerId="LiveId" clId="{E6E5F5DC-24AB-459C-98B5-057A93883A2F}" dt="2022-07-02T14:54:57.632" v="1839" actId="113"/>
          <ac:spMkLst>
            <pc:docMk/>
            <pc:sldMk cId="3141453855" sldId="303"/>
            <ac:spMk id="14" creationId="{BB6152F4-DED6-359D-C508-DCC5AD5BE0E0}"/>
          </ac:spMkLst>
        </pc:spChg>
        <pc:spChg chg="mod">
          <ac:chgData name="이 예람" userId="b2529dad4e9c6c81" providerId="LiveId" clId="{E6E5F5DC-24AB-459C-98B5-057A93883A2F}" dt="2022-07-02T14:30:31.903" v="1531" actId="14100"/>
          <ac:spMkLst>
            <pc:docMk/>
            <pc:sldMk cId="3141453855" sldId="303"/>
            <ac:spMk id="16" creationId="{B2DB562B-6653-AADD-A01F-68ECA0F9AB7B}"/>
          </ac:spMkLst>
        </pc:spChg>
        <pc:spChg chg="del">
          <ac:chgData name="이 예람" userId="b2529dad4e9c6c81" providerId="LiveId" clId="{E6E5F5DC-24AB-459C-98B5-057A93883A2F}" dt="2022-07-02T15:04:51.421" v="1845" actId="478"/>
          <ac:spMkLst>
            <pc:docMk/>
            <pc:sldMk cId="3141453855" sldId="303"/>
            <ac:spMk id="19" creationId="{4BF74BB6-AF24-100E-C5FD-C999FB003793}"/>
          </ac:spMkLst>
        </pc:spChg>
        <pc:spChg chg="add mod">
          <ac:chgData name="이 예람" userId="b2529dad4e9c6c81" providerId="LiveId" clId="{E6E5F5DC-24AB-459C-98B5-057A93883A2F}" dt="2022-07-02T15:10:56.860" v="1959" actId="1037"/>
          <ac:spMkLst>
            <pc:docMk/>
            <pc:sldMk cId="3141453855" sldId="303"/>
            <ac:spMk id="20" creationId="{DA2D3FE4-9C56-849D-9D33-FB607726DD8F}"/>
          </ac:spMkLst>
        </pc:spChg>
        <pc:spChg chg="mod">
          <ac:chgData name="이 예람" userId="b2529dad4e9c6c81" providerId="LiveId" clId="{E6E5F5DC-24AB-459C-98B5-057A93883A2F}" dt="2022-07-02T14:52:01.177" v="1607" actId="113"/>
          <ac:spMkLst>
            <pc:docMk/>
            <pc:sldMk cId="3141453855" sldId="303"/>
            <ac:spMk id="25" creationId="{284B0C97-9493-3997-E348-98E781EEA388}"/>
          </ac:spMkLst>
        </pc:spChg>
        <pc:spChg chg="del">
          <ac:chgData name="이 예람" userId="b2529dad4e9c6c81" providerId="LiveId" clId="{E6E5F5DC-24AB-459C-98B5-057A93883A2F}" dt="2022-07-02T14:51:24.690" v="1564" actId="478"/>
          <ac:spMkLst>
            <pc:docMk/>
            <pc:sldMk cId="3141453855" sldId="303"/>
            <ac:spMk id="27" creationId="{07844A21-7043-F8A7-B12D-B55373367891}"/>
          </ac:spMkLst>
        </pc:spChg>
        <pc:picChg chg="add mod modCrop">
          <ac:chgData name="이 예람" userId="b2529dad4e9c6c81" providerId="LiveId" clId="{E6E5F5DC-24AB-459C-98B5-057A93883A2F}" dt="2022-07-02T14:54:35.516" v="1833" actId="1076"/>
          <ac:picMkLst>
            <pc:docMk/>
            <pc:sldMk cId="3141453855" sldId="303"/>
            <ac:picMk id="3" creationId="{25BA7A75-E22B-A27E-3033-5493F8DCF736}"/>
          </ac:picMkLst>
        </pc:picChg>
        <pc:picChg chg="del">
          <ac:chgData name="이 예람" userId="b2529dad4e9c6c81" providerId="LiveId" clId="{E6E5F5DC-24AB-459C-98B5-057A93883A2F}" dt="2022-07-02T14:51:44.258" v="1570" actId="478"/>
          <ac:picMkLst>
            <pc:docMk/>
            <pc:sldMk cId="3141453855" sldId="303"/>
            <ac:picMk id="6" creationId="{620AFCF8-CDB0-A813-A398-4E95B0C6431A}"/>
          </ac:picMkLst>
        </pc:picChg>
        <pc:picChg chg="add del mod modCrop">
          <ac:chgData name="이 예람" userId="b2529dad4e9c6c81" providerId="LiveId" clId="{E6E5F5DC-24AB-459C-98B5-057A93883A2F}" dt="2022-07-02T15:09:40.531" v="1931" actId="478"/>
          <ac:picMkLst>
            <pc:docMk/>
            <pc:sldMk cId="3141453855" sldId="303"/>
            <ac:picMk id="8" creationId="{04B8E35F-D67E-2DE8-7F67-790A5D7E89CB}"/>
          </ac:picMkLst>
        </pc:picChg>
        <pc:picChg chg="del">
          <ac:chgData name="이 예람" userId="b2529dad4e9c6c81" providerId="LiveId" clId="{E6E5F5DC-24AB-459C-98B5-057A93883A2F}" dt="2022-07-02T14:51:23.547" v="1563" actId="478"/>
          <ac:picMkLst>
            <pc:docMk/>
            <pc:sldMk cId="3141453855" sldId="303"/>
            <ac:picMk id="9" creationId="{3D72F713-07D7-C45F-ED65-0E0E600D1300}"/>
          </ac:picMkLst>
        </pc:picChg>
        <pc:picChg chg="del">
          <ac:chgData name="이 예람" userId="b2529dad4e9c6c81" providerId="LiveId" clId="{E6E5F5DC-24AB-459C-98B5-057A93883A2F}" dt="2022-07-02T15:04:45.058" v="1843" actId="478"/>
          <ac:picMkLst>
            <pc:docMk/>
            <pc:sldMk cId="3141453855" sldId="303"/>
            <ac:picMk id="12" creationId="{5CDE1284-C7FA-48D1-B628-DBB8C210F227}"/>
          </ac:picMkLst>
        </pc:picChg>
        <pc:picChg chg="add mod modCrop">
          <ac:chgData name="이 예람" userId="b2529dad4e9c6c81" providerId="LiveId" clId="{E6E5F5DC-24AB-459C-98B5-057A93883A2F}" dt="2022-07-02T15:10:10.899" v="1947" actId="14100"/>
          <ac:picMkLst>
            <pc:docMk/>
            <pc:sldMk cId="3141453855" sldId="303"/>
            <ac:picMk id="13" creationId="{6794787B-45A0-9595-1FE9-7F60B6C292CD}"/>
          </ac:picMkLst>
        </pc:picChg>
        <pc:picChg chg="add del mod modCrop">
          <ac:chgData name="이 예람" userId="b2529dad4e9c6c81" providerId="LiveId" clId="{E6E5F5DC-24AB-459C-98B5-057A93883A2F}" dt="2022-07-02T15:07:58.824" v="1927" actId="478"/>
          <ac:picMkLst>
            <pc:docMk/>
            <pc:sldMk cId="3141453855" sldId="303"/>
            <ac:picMk id="17" creationId="{1BCE68E3-F861-930C-664F-ADF2C2D79BAF}"/>
          </ac:picMkLst>
        </pc:picChg>
        <pc:picChg chg="add mod modCrop">
          <ac:chgData name="이 예람" userId="b2529dad4e9c6c81" providerId="LiveId" clId="{E6E5F5DC-24AB-459C-98B5-057A93883A2F}" dt="2022-07-02T15:09:45.661" v="1933" actId="1076"/>
          <ac:picMkLst>
            <pc:docMk/>
            <pc:sldMk cId="3141453855" sldId="303"/>
            <ac:picMk id="21" creationId="{740013D9-CE5D-0D3F-1BD7-0A77D377CDC8}"/>
          </ac:picMkLst>
        </pc:picChg>
      </pc:sldChg>
      <pc:sldChg chg="addSp delSp modSp add mod">
        <pc:chgData name="이 예람" userId="b2529dad4e9c6c81" providerId="LiveId" clId="{E6E5F5DC-24AB-459C-98B5-057A93883A2F}" dt="2022-07-05T09:42:05.274" v="8096" actId="1076"/>
        <pc:sldMkLst>
          <pc:docMk/>
          <pc:sldMk cId="4004858449" sldId="309"/>
        </pc:sldMkLst>
        <pc:spChg chg="add del mod">
          <ac:chgData name="이 예람" userId="b2529dad4e9c6c81" providerId="LiveId" clId="{E6E5F5DC-24AB-459C-98B5-057A93883A2F}" dt="2022-07-05T09:42:05.274" v="8096" actId="1076"/>
          <ac:spMkLst>
            <pc:docMk/>
            <pc:sldMk cId="4004858449" sldId="309"/>
            <ac:spMk id="7" creationId="{00000000-0000-0000-0000-000000000000}"/>
          </ac:spMkLst>
        </pc:spChg>
        <pc:spChg chg="del">
          <ac:chgData name="이 예람" userId="b2529dad4e9c6c81" providerId="LiveId" clId="{E6E5F5DC-24AB-459C-98B5-057A93883A2F}" dt="2022-07-04T12:02:14.331" v="2030" actId="478"/>
          <ac:spMkLst>
            <pc:docMk/>
            <pc:sldMk cId="4004858449" sldId="309"/>
            <ac:spMk id="10" creationId="{2355C48D-FC45-DC04-AA4E-4789B2941E42}"/>
          </ac:spMkLst>
        </pc:spChg>
        <pc:spChg chg="add mod">
          <ac:chgData name="이 예람" userId="b2529dad4e9c6c81" providerId="LiveId" clId="{E6E5F5DC-24AB-459C-98B5-057A93883A2F}" dt="2022-07-04T13:21:59.440" v="2998" actId="1036"/>
          <ac:spMkLst>
            <pc:docMk/>
            <pc:sldMk cId="4004858449" sldId="309"/>
            <ac:spMk id="14" creationId="{47C67612-E9C8-81CB-40EA-CAF5A07A0B4A}"/>
          </ac:spMkLst>
        </pc:spChg>
        <pc:spChg chg="mod">
          <ac:chgData name="이 예람" userId="b2529dad4e9c6c81" providerId="LiveId" clId="{E6E5F5DC-24AB-459C-98B5-057A93883A2F}" dt="2022-07-04T12:02:08.913" v="2026" actId="14100"/>
          <ac:spMkLst>
            <pc:docMk/>
            <pc:sldMk cId="4004858449" sldId="309"/>
            <ac:spMk id="16" creationId="{B2DB562B-6653-AADD-A01F-68ECA0F9AB7B}"/>
          </ac:spMkLst>
        </pc:spChg>
        <pc:spChg chg="add mod">
          <ac:chgData name="이 예람" userId="b2529dad4e9c6c81" providerId="LiveId" clId="{E6E5F5DC-24AB-459C-98B5-057A93883A2F}" dt="2022-07-04T13:21:59.440" v="2998" actId="1036"/>
          <ac:spMkLst>
            <pc:docMk/>
            <pc:sldMk cId="4004858449" sldId="309"/>
            <ac:spMk id="18" creationId="{C3F3D0E7-E76D-AE57-5D60-4F53EA129FE9}"/>
          </ac:spMkLst>
        </pc:spChg>
        <pc:spChg chg="del">
          <ac:chgData name="이 예람" userId="b2529dad4e9c6c81" providerId="LiveId" clId="{E6E5F5DC-24AB-459C-98B5-057A93883A2F}" dt="2022-07-04T13:02:42.736" v="2294" actId="478"/>
          <ac:spMkLst>
            <pc:docMk/>
            <pc:sldMk cId="4004858449" sldId="309"/>
            <ac:spMk id="19" creationId="{4BF74BB6-AF24-100E-C5FD-C999FB003793}"/>
          </ac:spMkLst>
        </pc:spChg>
        <pc:spChg chg="add mod">
          <ac:chgData name="이 예람" userId="b2529dad4e9c6c81" providerId="LiveId" clId="{E6E5F5DC-24AB-459C-98B5-057A93883A2F}" dt="2022-07-04T13:21:59.440" v="2998" actId="1036"/>
          <ac:spMkLst>
            <pc:docMk/>
            <pc:sldMk cId="4004858449" sldId="309"/>
            <ac:spMk id="20" creationId="{A4CD96BD-99B3-C63B-EE8C-8415583E72F4}"/>
          </ac:spMkLst>
        </pc:spChg>
        <pc:spChg chg="add del mod">
          <ac:chgData name="이 예람" userId="b2529dad4e9c6c81" providerId="LiveId" clId="{E6E5F5DC-24AB-459C-98B5-057A93883A2F}" dt="2022-07-04T13:01:17.645" v="2246"/>
          <ac:spMkLst>
            <pc:docMk/>
            <pc:sldMk cId="4004858449" sldId="309"/>
            <ac:spMk id="21" creationId="{2C0B3527-8DF7-6B9E-E52A-63DD3D75B096}"/>
          </ac:spMkLst>
        </pc:spChg>
        <pc:spChg chg="add mod">
          <ac:chgData name="이 예람" userId="b2529dad4e9c6c81" providerId="LiveId" clId="{E6E5F5DC-24AB-459C-98B5-057A93883A2F}" dt="2022-07-04T13:18:24.119" v="2826" actId="113"/>
          <ac:spMkLst>
            <pc:docMk/>
            <pc:sldMk cId="4004858449" sldId="309"/>
            <ac:spMk id="22" creationId="{A9272099-1AA3-FAE5-D506-3ABE4A91A4EB}"/>
          </ac:spMkLst>
        </pc:spChg>
        <pc:spChg chg="add mod">
          <ac:chgData name="이 예람" userId="b2529dad4e9c6c81" providerId="LiveId" clId="{E6E5F5DC-24AB-459C-98B5-057A93883A2F}" dt="2022-07-04T13:21:59.440" v="2998" actId="1036"/>
          <ac:spMkLst>
            <pc:docMk/>
            <pc:sldMk cId="4004858449" sldId="309"/>
            <ac:spMk id="23" creationId="{31AC2567-D2B3-D7C5-06B2-F6AD8F28C826}"/>
          </ac:spMkLst>
        </pc:spChg>
        <pc:spChg chg="mod">
          <ac:chgData name="이 예람" userId="b2529dad4e9c6c81" providerId="LiveId" clId="{E6E5F5DC-24AB-459C-98B5-057A93883A2F}" dt="2022-07-04T13:12:10.945" v="2748" actId="1076"/>
          <ac:spMkLst>
            <pc:docMk/>
            <pc:sldMk cId="4004858449" sldId="309"/>
            <ac:spMk id="25" creationId="{284B0C97-9493-3997-E348-98E781EEA388}"/>
          </ac:spMkLst>
        </pc:spChg>
        <pc:spChg chg="del">
          <ac:chgData name="이 예람" userId="b2529dad4e9c6c81" providerId="LiveId" clId="{E6E5F5DC-24AB-459C-98B5-057A93883A2F}" dt="2022-07-04T12:02:12.637" v="2029" actId="478"/>
          <ac:spMkLst>
            <pc:docMk/>
            <pc:sldMk cId="4004858449" sldId="309"/>
            <ac:spMk id="27" creationId="{07844A21-7043-F8A7-B12D-B55373367891}"/>
          </ac:spMkLst>
        </pc:spChg>
        <pc:spChg chg="add mod">
          <ac:chgData name="이 예람" userId="b2529dad4e9c6c81" providerId="LiveId" clId="{E6E5F5DC-24AB-459C-98B5-057A93883A2F}" dt="2022-07-04T13:24:32.162" v="3064" actId="20577"/>
          <ac:spMkLst>
            <pc:docMk/>
            <pc:sldMk cId="4004858449" sldId="309"/>
            <ac:spMk id="28" creationId="{E548284C-AA7B-6372-3679-E227A2C07F6C}"/>
          </ac:spMkLst>
        </pc:spChg>
        <pc:picChg chg="add mod modCrop">
          <ac:chgData name="이 예람" userId="b2529dad4e9c6c81" providerId="LiveId" clId="{E6E5F5DC-24AB-459C-98B5-057A93883A2F}" dt="2022-07-04T12:05:55.746" v="2187" actId="1037"/>
          <ac:picMkLst>
            <pc:docMk/>
            <pc:sldMk cId="4004858449" sldId="309"/>
            <ac:picMk id="3" creationId="{B5193F46-F315-C46E-AA9A-70031EE4C46A}"/>
          </ac:picMkLst>
        </pc:picChg>
        <pc:picChg chg="del">
          <ac:chgData name="이 예람" userId="b2529dad4e9c6c81" providerId="LiveId" clId="{E6E5F5DC-24AB-459C-98B5-057A93883A2F}" dt="2022-07-04T12:02:10.703" v="2027" actId="478"/>
          <ac:picMkLst>
            <pc:docMk/>
            <pc:sldMk cId="4004858449" sldId="309"/>
            <ac:picMk id="6" creationId="{620AFCF8-CDB0-A813-A398-4E95B0C6431A}"/>
          </ac:picMkLst>
        </pc:picChg>
        <pc:picChg chg="add mod modCrop">
          <ac:chgData name="이 예람" userId="b2529dad4e9c6c81" providerId="LiveId" clId="{E6E5F5DC-24AB-459C-98B5-057A93883A2F}" dt="2022-07-04T13:12:14.342" v="2752" actId="1035"/>
          <ac:picMkLst>
            <pc:docMk/>
            <pc:sldMk cId="4004858449" sldId="309"/>
            <ac:picMk id="8" creationId="{DBEF3338-B79E-F3A9-A848-0DF178D9F496}"/>
          </ac:picMkLst>
        </pc:picChg>
        <pc:picChg chg="del">
          <ac:chgData name="이 예람" userId="b2529dad4e9c6c81" providerId="LiveId" clId="{E6E5F5DC-24AB-459C-98B5-057A93883A2F}" dt="2022-07-04T12:02:11.327" v="2028" actId="478"/>
          <ac:picMkLst>
            <pc:docMk/>
            <pc:sldMk cId="4004858449" sldId="309"/>
            <ac:picMk id="9" creationId="{3D72F713-07D7-C45F-ED65-0E0E600D1300}"/>
          </ac:picMkLst>
        </pc:picChg>
        <pc:picChg chg="del mod">
          <ac:chgData name="이 예람" userId="b2529dad4e9c6c81" providerId="LiveId" clId="{E6E5F5DC-24AB-459C-98B5-057A93883A2F}" dt="2022-07-04T12:02:15.024" v="2032" actId="478"/>
          <ac:picMkLst>
            <pc:docMk/>
            <pc:sldMk cId="4004858449" sldId="309"/>
            <ac:picMk id="12" creationId="{5CDE1284-C7FA-48D1-B628-DBB8C210F227}"/>
          </ac:picMkLst>
        </pc:picChg>
        <pc:picChg chg="add mod modCrop">
          <ac:chgData name="이 예람" userId="b2529dad4e9c6c81" providerId="LiveId" clId="{E6E5F5DC-24AB-459C-98B5-057A93883A2F}" dt="2022-07-04T13:21:59.440" v="2998" actId="1036"/>
          <ac:picMkLst>
            <pc:docMk/>
            <pc:sldMk cId="4004858449" sldId="309"/>
            <ac:picMk id="13" creationId="{3C1A0427-9DB1-B420-DC5D-8A504C7D2CEA}"/>
          </ac:picMkLst>
        </pc:picChg>
        <pc:picChg chg="add mod modCrop">
          <ac:chgData name="이 예람" userId="b2529dad4e9c6c81" providerId="LiveId" clId="{E6E5F5DC-24AB-459C-98B5-057A93883A2F}" dt="2022-07-04T13:18:53.769" v="2855" actId="1076"/>
          <ac:picMkLst>
            <pc:docMk/>
            <pc:sldMk cId="4004858449" sldId="309"/>
            <ac:picMk id="17" creationId="{6217D368-9F98-A623-1551-CD9273971817}"/>
          </ac:picMkLst>
        </pc:picChg>
        <pc:picChg chg="add mod modCrop">
          <ac:chgData name="이 예람" userId="b2529dad4e9c6c81" providerId="LiveId" clId="{E6E5F5DC-24AB-459C-98B5-057A93883A2F}" dt="2022-07-04T13:22:04.759" v="3004" actId="1036"/>
          <ac:picMkLst>
            <pc:docMk/>
            <pc:sldMk cId="4004858449" sldId="309"/>
            <ac:picMk id="26" creationId="{AF423348-52E5-406E-850C-D3522379E0DA}"/>
          </ac:picMkLst>
        </pc:picChg>
      </pc:sldChg>
      <pc:sldChg chg="addSp delSp modSp add mod">
        <pc:chgData name="이 예람" userId="b2529dad4e9c6c81" providerId="LiveId" clId="{E6E5F5DC-24AB-459C-98B5-057A93883A2F}" dt="2022-07-04T13:58:49.553" v="3338" actId="14100"/>
        <pc:sldMkLst>
          <pc:docMk/>
          <pc:sldMk cId="3897077718" sldId="310"/>
        </pc:sldMkLst>
        <pc:spChg chg="del">
          <ac:chgData name="이 예람" userId="b2529dad4e9c6c81" providerId="LiveId" clId="{E6E5F5DC-24AB-459C-98B5-057A93883A2F}" dt="2022-07-04T13:52:05.800" v="3272" actId="478"/>
          <ac:spMkLst>
            <pc:docMk/>
            <pc:sldMk cId="3897077718" sldId="310"/>
            <ac:spMk id="14" creationId="{47C67612-E9C8-81CB-40EA-CAF5A07A0B4A}"/>
          </ac:spMkLst>
        </pc:spChg>
        <pc:spChg chg="del">
          <ac:chgData name="이 예람" userId="b2529dad4e9c6c81" providerId="LiveId" clId="{E6E5F5DC-24AB-459C-98B5-057A93883A2F}" dt="2022-07-04T13:24:53.709" v="3066" actId="478"/>
          <ac:spMkLst>
            <pc:docMk/>
            <pc:sldMk cId="3897077718" sldId="310"/>
            <ac:spMk id="16" creationId="{B2DB562B-6653-AADD-A01F-68ECA0F9AB7B}"/>
          </ac:spMkLst>
        </pc:spChg>
        <pc:spChg chg="del">
          <ac:chgData name="이 예람" userId="b2529dad4e9c6c81" providerId="LiveId" clId="{E6E5F5DC-24AB-459C-98B5-057A93883A2F}" dt="2022-07-04T13:52:05.800" v="3272" actId="478"/>
          <ac:spMkLst>
            <pc:docMk/>
            <pc:sldMk cId="3897077718" sldId="310"/>
            <ac:spMk id="18" creationId="{C3F3D0E7-E76D-AE57-5D60-4F53EA129FE9}"/>
          </ac:spMkLst>
        </pc:spChg>
        <pc:spChg chg="add mod">
          <ac:chgData name="이 예람" userId="b2529dad4e9c6c81" providerId="LiveId" clId="{E6E5F5DC-24AB-459C-98B5-057A93883A2F}" dt="2022-07-04T13:57:53.716" v="3331" actId="208"/>
          <ac:spMkLst>
            <pc:docMk/>
            <pc:sldMk cId="3897077718" sldId="310"/>
            <ac:spMk id="19" creationId="{A9014432-DCCE-7EE7-93CD-CB6AA6B9A553}"/>
          </ac:spMkLst>
        </pc:spChg>
        <pc:spChg chg="del">
          <ac:chgData name="이 예람" userId="b2529dad4e9c6c81" providerId="LiveId" clId="{E6E5F5DC-24AB-459C-98B5-057A93883A2F}" dt="2022-07-04T13:52:05.800" v="3272" actId="478"/>
          <ac:spMkLst>
            <pc:docMk/>
            <pc:sldMk cId="3897077718" sldId="310"/>
            <ac:spMk id="20" creationId="{A4CD96BD-99B3-C63B-EE8C-8415583E72F4}"/>
          </ac:spMkLst>
        </pc:spChg>
        <pc:spChg chg="del">
          <ac:chgData name="이 예람" userId="b2529dad4e9c6c81" providerId="LiveId" clId="{E6E5F5DC-24AB-459C-98B5-057A93883A2F}" dt="2022-07-04T13:52:05.800" v="3272" actId="478"/>
          <ac:spMkLst>
            <pc:docMk/>
            <pc:sldMk cId="3897077718" sldId="310"/>
            <ac:spMk id="22" creationId="{A9272099-1AA3-FAE5-D506-3ABE4A91A4EB}"/>
          </ac:spMkLst>
        </pc:spChg>
        <pc:spChg chg="del">
          <ac:chgData name="이 예람" userId="b2529dad4e9c6c81" providerId="LiveId" clId="{E6E5F5DC-24AB-459C-98B5-057A93883A2F}" dt="2022-07-04T13:52:05.800" v="3272" actId="478"/>
          <ac:spMkLst>
            <pc:docMk/>
            <pc:sldMk cId="3897077718" sldId="310"/>
            <ac:spMk id="23" creationId="{31AC2567-D2B3-D7C5-06B2-F6AD8F28C826}"/>
          </ac:spMkLst>
        </pc:spChg>
        <pc:spChg chg="mod">
          <ac:chgData name="이 예람" userId="b2529dad4e9c6c81" providerId="LiveId" clId="{E6E5F5DC-24AB-459C-98B5-057A93883A2F}" dt="2022-07-04T13:51:53.006" v="3271"/>
          <ac:spMkLst>
            <pc:docMk/>
            <pc:sldMk cId="3897077718" sldId="310"/>
            <ac:spMk id="25" creationId="{284B0C97-9493-3997-E348-98E781EEA388}"/>
          </ac:spMkLst>
        </pc:spChg>
        <pc:spChg chg="add mod">
          <ac:chgData name="이 예람" userId="b2529dad4e9c6c81" providerId="LiveId" clId="{E6E5F5DC-24AB-459C-98B5-057A93883A2F}" dt="2022-07-04T13:58:49.553" v="3338" actId="14100"/>
          <ac:spMkLst>
            <pc:docMk/>
            <pc:sldMk cId="3897077718" sldId="310"/>
            <ac:spMk id="27" creationId="{64915E6C-56D6-2CBE-7D67-E3ADCEA2F528}"/>
          </ac:spMkLst>
        </pc:spChg>
        <pc:spChg chg="del">
          <ac:chgData name="이 예람" userId="b2529dad4e9c6c81" providerId="LiveId" clId="{E6E5F5DC-24AB-459C-98B5-057A93883A2F}" dt="2022-07-04T13:52:05.800" v="3272" actId="478"/>
          <ac:spMkLst>
            <pc:docMk/>
            <pc:sldMk cId="3897077718" sldId="310"/>
            <ac:spMk id="28" creationId="{E548284C-AA7B-6372-3679-E227A2C07F6C}"/>
          </ac:spMkLst>
        </pc:spChg>
        <pc:picChg chg="del">
          <ac:chgData name="이 예람" userId="b2529dad4e9c6c81" providerId="LiveId" clId="{E6E5F5DC-24AB-459C-98B5-057A93883A2F}" dt="2022-07-04T13:24:55.711" v="3067" actId="478"/>
          <ac:picMkLst>
            <pc:docMk/>
            <pc:sldMk cId="3897077718" sldId="310"/>
            <ac:picMk id="3" creationId="{B5193F46-F315-C46E-AA9A-70031EE4C46A}"/>
          </ac:picMkLst>
        </pc:picChg>
        <pc:picChg chg="add del mod modCrop">
          <ac:chgData name="이 예람" userId="b2529dad4e9c6c81" providerId="LiveId" clId="{E6E5F5DC-24AB-459C-98B5-057A93883A2F}" dt="2022-07-04T13:50:41.709" v="3175" actId="478"/>
          <ac:picMkLst>
            <pc:docMk/>
            <pc:sldMk cId="3897077718" sldId="310"/>
            <ac:picMk id="4" creationId="{D39B4E55-FAC0-1AB7-C7D9-0F14833E35DF}"/>
          </ac:picMkLst>
        </pc:picChg>
        <pc:picChg chg="del">
          <ac:chgData name="이 예람" userId="b2529dad4e9c6c81" providerId="LiveId" clId="{E6E5F5DC-24AB-459C-98B5-057A93883A2F}" dt="2022-07-04T13:24:56.320" v="3068" actId="478"/>
          <ac:picMkLst>
            <pc:docMk/>
            <pc:sldMk cId="3897077718" sldId="310"/>
            <ac:picMk id="8" creationId="{DBEF3338-B79E-F3A9-A848-0DF178D9F496}"/>
          </ac:picMkLst>
        </pc:picChg>
        <pc:picChg chg="add mod modCrop">
          <ac:chgData name="이 예람" userId="b2529dad4e9c6c81" providerId="LiveId" clId="{E6E5F5DC-24AB-459C-98B5-057A93883A2F}" dt="2022-07-04T13:56:15.207" v="3314" actId="1035"/>
          <ac:picMkLst>
            <pc:docMk/>
            <pc:sldMk cId="3897077718" sldId="310"/>
            <ac:picMk id="9" creationId="{BE5E0B04-AB09-A5F3-15A1-8B96DDBD4437}"/>
          </ac:picMkLst>
        </pc:picChg>
        <pc:picChg chg="add mod modCrop">
          <ac:chgData name="이 예람" userId="b2529dad4e9c6c81" providerId="LiveId" clId="{E6E5F5DC-24AB-459C-98B5-057A93883A2F}" dt="2022-07-04T13:56:42.074" v="3319" actId="1076"/>
          <ac:picMkLst>
            <pc:docMk/>
            <pc:sldMk cId="3897077718" sldId="310"/>
            <ac:picMk id="11" creationId="{4C5F9B0F-7BEE-F22B-3BF3-4DF9EFE93B96}"/>
          </ac:picMkLst>
        </pc:picChg>
        <pc:picChg chg="del">
          <ac:chgData name="이 예람" userId="b2529dad4e9c6c81" providerId="LiveId" clId="{E6E5F5DC-24AB-459C-98B5-057A93883A2F}" dt="2022-07-04T13:52:05.800" v="3272" actId="478"/>
          <ac:picMkLst>
            <pc:docMk/>
            <pc:sldMk cId="3897077718" sldId="310"/>
            <ac:picMk id="13" creationId="{3C1A0427-9DB1-B420-DC5D-8A504C7D2CEA}"/>
          </ac:picMkLst>
        </pc:picChg>
        <pc:picChg chg="add mod modCrop">
          <ac:chgData name="이 예람" userId="b2529dad4e9c6c81" providerId="LiveId" clId="{E6E5F5DC-24AB-459C-98B5-057A93883A2F}" dt="2022-07-04T13:58:00.855" v="3335" actId="1076"/>
          <ac:picMkLst>
            <pc:docMk/>
            <pc:sldMk cId="3897077718" sldId="310"/>
            <ac:picMk id="15" creationId="{FE9A6A7A-B5F9-C9FE-418D-344E23246799}"/>
          </ac:picMkLst>
        </pc:picChg>
        <pc:picChg chg="del">
          <ac:chgData name="이 예람" userId="b2529dad4e9c6c81" providerId="LiveId" clId="{E6E5F5DC-24AB-459C-98B5-057A93883A2F}" dt="2022-07-04T13:32:29.733" v="3078" actId="478"/>
          <ac:picMkLst>
            <pc:docMk/>
            <pc:sldMk cId="3897077718" sldId="310"/>
            <ac:picMk id="17" creationId="{6217D368-9F98-A623-1551-CD9273971817}"/>
          </ac:picMkLst>
        </pc:picChg>
        <pc:picChg chg="del">
          <ac:chgData name="이 예람" userId="b2529dad4e9c6c81" providerId="LiveId" clId="{E6E5F5DC-24AB-459C-98B5-057A93883A2F}" dt="2022-07-04T13:52:05.800" v="3272" actId="478"/>
          <ac:picMkLst>
            <pc:docMk/>
            <pc:sldMk cId="3897077718" sldId="310"/>
            <ac:picMk id="26" creationId="{AF423348-52E5-406E-850C-D3522379E0DA}"/>
          </ac:picMkLst>
        </pc:picChg>
      </pc:sldChg>
      <pc:sldChg chg="addSp delSp modSp add mod">
        <pc:chgData name="이 예람" userId="b2529dad4e9c6c81" providerId="LiveId" clId="{E6E5F5DC-24AB-459C-98B5-057A93883A2F}" dt="2022-07-04T14:30:08.710" v="3820" actId="732"/>
        <pc:sldMkLst>
          <pc:docMk/>
          <pc:sldMk cId="2199701647" sldId="311"/>
        </pc:sldMkLst>
        <pc:spChg chg="mod">
          <ac:chgData name="이 예람" userId="b2529dad4e9c6c81" providerId="LiveId" clId="{E6E5F5DC-24AB-459C-98B5-057A93883A2F}" dt="2022-07-04T13:59:46.892" v="3409" actId="14100"/>
          <ac:spMkLst>
            <pc:docMk/>
            <pc:sldMk cId="2199701647" sldId="311"/>
            <ac:spMk id="16" creationId="{B2DB562B-6653-AADD-A01F-68ECA0F9AB7B}"/>
          </ac:spMkLst>
        </pc:spChg>
        <pc:spChg chg="add mod">
          <ac:chgData name="이 예람" userId="b2529dad4e9c6c81" providerId="LiveId" clId="{E6E5F5DC-24AB-459C-98B5-057A93883A2F}" dt="2022-07-04T14:28:14.543" v="3802" actId="1076"/>
          <ac:spMkLst>
            <pc:docMk/>
            <pc:sldMk cId="2199701647" sldId="311"/>
            <ac:spMk id="18" creationId="{8D26FE36-FA0C-950F-AA8A-CB5BDB16A850}"/>
          </ac:spMkLst>
        </pc:spChg>
        <pc:spChg chg="mod">
          <ac:chgData name="이 예람" userId="b2529dad4e9c6c81" providerId="LiveId" clId="{E6E5F5DC-24AB-459C-98B5-057A93883A2F}" dt="2022-07-04T14:04:42.241" v="3528" actId="1582"/>
          <ac:spMkLst>
            <pc:docMk/>
            <pc:sldMk cId="2199701647" sldId="311"/>
            <ac:spMk id="25" creationId="{284B0C97-9493-3997-E348-98E781EEA388}"/>
          </ac:spMkLst>
        </pc:spChg>
        <pc:spChg chg="del">
          <ac:chgData name="이 예람" userId="b2529dad4e9c6c81" providerId="LiveId" clId="{E6E5F5DC-24AB-459C-98B5-057A93883A2F}" dt="2022-07-04T14:05:46.912" v="3529" actId="478"/>
          <ac:spMkLst>
            <pc:docMk/>
            <pc:sldMk cId="2199701647" sldId="311"/>
            <ac:spMk id="27" creationId="{832ACC13-FFC9-C10D-084C-98C1360EF37B}"/>
          </ac:spMkLst>
        </pc:spChg>
        <pc:spChg chg="mod">
          <ac:chgData name="이 예람" userId="b2529dad4e9c6c81" providerId="LiveId" clId="{E6E5F5DC-24AB-459C-98B5-057A93883A2F}" dt="2022-07-04T14:25:52.261" v="3691" actId="20577"/>
          <ac:spMkLst>
            <pc:docMk/>
            <pc:sldMk cId="2199701647" sldId="311"/>
            <ac:spMk id="30" creationId="{FA36DA3C-FD47-6A05-9FE4-FE02F8310DCD}"/>
          </ac:spMkLst>
        </pc:spChg>
        <pc:picChg chg="del">
          <ac:chgData name="이 예람" userId="b2529dad4e9c6c81" providerId="LiveId" clId="{E6E5F5DC-24AB-459C-98B5-057A93883A2F}" dt="2022-07-04T14:00:31.398" v="3410" actId="478"/>
          <ac:picMkLst>
            <pc:docMk/>
            <pc:sldMk cId="2199701647" sldId="311"/>
            <ac:picMk id="3" creationId="{423113F4-2E41-5812-E42D-3E1B51FD4A13}"/>
          </ac:picMkLst>
        </pc:picChg>
        <pc:picChg chg="add del mod modCrop">
          <ac:chgData name="이 예람" userId="b2529dad4e9c6c81" providerId="LiveId" clId="{E6E5F5DC-24AB-459C-98B5-057A93883A2F}" dt="2022-07-04T14:15:58.092" v="3533" actId="478"/>
          <ac:picMkLst>
            <pc:docMk/>
            <pc:sldMk cId="2199701647" sldId="311"/>
            <ac:picMk id="4" creationId="{5158DBAC-CFC2-42FA-EEEF-F86EA6F5D589}"/>
          </ac:picMkLst>
        </pc:picChg>
        <pc:picChg chg="del">
          <ac:chgData name="이 예람" userId="b2529dad4e9c6c81" providerId="LiveId" clId="{E6E5F5DC-24AB-459C-98B5-057A93883A2F}" dt="2022-07-04T14:23:33.098" v="3548" actId="478"/>
          <ac:picMkLst>
            <pc:docMk/>
            <pc:sldMk cId="2199701647" sldId="311"/>
            <ac:picMk id="8" creationId="{38BF1695-4BEE-6F27-1C27-45FF9E2AEA48}"/>
          </ac:picMkLst>
        </pc:picChg>
        <pc:picChg chg="add mod modCrop">
          <ac:chgData name="이 예람" userId="b2529dad4e9c6c81" providerId="LiveId" clId="{E6E5F5DC-24AB-459C-98B5-057A93883A2F}" dt="2022-07-04T14:28:17.794" v="3805" actId="1076"/>
          <ac:picMkLst>
            <pc:docMk/>
            <pc:sldMk cId="2199701647" sldId="311"/>
            <ac:picMk id="9" creationId="{1EB649B4-EAEA-E0EC-0F21-461328AA19BD}"/>
          </ac:picMkLst>
        </pc:picChg>
        <pc:picChg chg="add mod modCrop">
          <ac:chgData name="이 예람" userId="b2529dad4e9c6c81" providerId="LiveId" clId="{E6E5F5DC-24AB-459C-98B5-057A93883A2F}" dt="2022-07-04T14:28:17.122" v="3804" actId="1076"/>
          <ac:picMkLst>
            <pc:docMk/>
            <pc:sldMk cId="2199701647" sldId="311"/>
            <ac:picMk id="11" creationId="{76AF4B05-3985-9F35-311F-F7DF38FE27A5}"/>
          </ac:picMkLst>
        </pc:picChg>
        <pc:picChg chg="add mod modCrop">
          <ac:chgData name="이 예람" userId="b2529dad4e9c6c81" providerId="LiveId" clId="{E6E5F5DC-24AB-459C-98B5-057A93883A2F}" dt="2022-07-04T14:29:57.891" v="3816" actId="14100"/>
          <ac:picMkLst>
            <pc:docMk/>
            <pc:sldMk cId="2199701647" sldId="311"/>
            <ac:picMk id="13" creationId="{D4E06239-594B-CE81-F245-E89F9A5505D7}"/>
          </ac:picMkLst>
        </pc:picChg>
        <pc:picChg chg="add mod modCrop">
          <ac:chgData name="이 예람" userId="b2529dad4e9c6c81" providerId="LiveId" clId="{E6E5F5DC-24AB-459C-98B5-057A93883A2F}" dt="2022-07-04T14:30:08.710" v="3820" actId="732"/>
          <ac:picMkLst>
            <pc:docMk/>
            <pc:sldMk cId="2199701647" sldId="311"/>
            <ac:picMk id="15" creationId="{D1F65192-C4E4-5BF1-6DF3-818F28801468}"/>
          </ac:picMkLst>
        </pc:picChg>
      </pc:sldChg>
      <pc:sldChg chg="add del">
        <pc:chgData name="이 예람" userId="b2529dad4e9c6c81" providerId="LiveId" clId="{E6E5F5DC-24AB-459C-98B5-057A93883A2F}" dt="2022-07-04T14:30:27.552" v="3822" actId="47"/>
        <pc:sldMkLst>
          <pc:docMk/>
          <pc:sldMk cId="164191927" sldId="312"/>
        </pc:sldMkLst>
      </pc:sldChg>
      <pc:sldChg chg="addSp delSp modSp add mod">
        <pc:chgData name="이 예람" userId="b2529dad4e9c6c81" providerId="LiveId" clId="{E6E5F5DC-24AB-459C-98B5-057A93883A2F}" dt="2022-07-04T16:19:11.740" v="4456" actId="20577"/>
        <pc:sldMkLst>
          <pc:docMk/>
          <pc:sldMk cId="1949857584" sldId="312"/>
        </pc:sldMkLst>
        <pc:spChg chg="add mod">
          <ac:chgData name="이 예람" userId="b2529dad4e9c6c81" providerId="LiveId" clId="{E6E5F5DC-24AB-459C-98B5-057A93883A2F}" dt="2022-07-04T14:33:19.240" v="4163" actId="1076"/>
          <ac:spMkLst>
            <pc:docMk/>
            <pc:sldMk cId="1949857584" sldId="312"/>
            <ac:spMk id="14" creationId="{D282C4A9-18D3-8F15-35BE-DF8583430E39}"/>
          </ac:spMkLst>
        </pc:spChg>
        <pc:spChg chg="add mod">
          <ac:chgData name="이 예람" userId="b2529dad4e9c6c81" providerId="LiveId" clId="{E6E5F5DC-24AB-459C-98B5-057A93883A2F}" dt="2022-07-04T14:33:22.443" v="4164" actId="14100"/>
          <ac:spMkLst>
            <pc:docMk/>
            <pc:sldMk cId="1949857584" sldId="312"/>
            <ac:spMk id="15" creationId="{4E60542B-688B-3CB2-162B-51C3E190C4AD}"/>
          </ac:spMkLst>
        </pc:spChg>
        <pc:spChg chg="mod">
          <ac:chgData name="이 예람" userId="b2529dad4e9c6c81" providerId="LiveId" clId="{E6E5F5DC-24AB-459C-98B5-057A93883A2F}" dt="2022-07-04T14:30:54.183" v="3884" actId="14100"/>
          <ac:spMkLst>
            <pc:docMk/>
            <pc:sldMk cId="1949857584" sldId="312"/>
            <ac:spMk id="16" creationId="{B2DB562B-6653-AADD-A01F-68ECA0F9AB7B}"/>
          </ac:spMkLst>
        </pc:spChg>
        <pc:spChg chg="add mod">
          <ac:chgData name="이 예람" userId="b2529dad4e9c6c81" providerId="LiveId" clId="{E6E5F5DC-24AB-459C-98B5-057A93883A2F}" dt="2022-07-04T16:19:11.740" v="4456" actId="20577"/>
          <ac:spMkLst>
            <pc:docMk/>
            <pc:sldMk cId="1949857584" sldId="312"/>
            <ac:spMk id="20" creationId="{A791F542-2DA7-A428-BB01-A92B2202A2BF}"/>
          </ac:spMkLst>
        </pc:spChg>
        <pc:spChg chg="add mod">
          <ac:chgData name="이 예람" userId="b2529dad4e9c6c81" providerId="LiveId" clId="{E6E5F5DC-24AB-459C-98B5-057A93883A2F}" dt="2022-07-04T15:13:33.145" v="4426" actId="1037"/>
          <ac:spMkLst>
            <pc:docMk/>
            <pc:sldMk cId="1949857584" sldId="312"/>
            <ac:spMk id="21" creationId="{0ABCDA23-E3FC-FE94-6030-FF2834D9AA41}"/>
          </ac:spMkLst>
        </pc:spChg>
        <pc:spChg chg="del">
          <ac:chgData name="이 예람" userId="b2529dad4e9c6c81" providerId="LiveId" clId="{E6E5F5DC-24AB-459C-98B5-057A93883A2F}" dt="2022-07-04T14:32:14.758" v="3920" actId="478"/>
          <ac:spMkLst>
            <pc:docMk/>
            <pc:sldMk cId="1949857584" sldId="312"/>
            <ac:spMk id="25" creationId="{284B0C97-9493-3997-E348-98E781EEA388}"/>
          </ac:spMkLst>
        </pc:spChg>
        <pc:spChg chg="mod">
          <ac:chgData name="이 예람" userId="b2529dad4e9c6c81" providerId="LiveId" clId="{E6E5F5DC-24AB-459C-98B5-057A93883A2F}" dt="2022-07-04T15:13:37.433" v="4428" actId="1076"/>
          <ac:spMkLst>
            <pc:docMk/>
            <pc:sldMk cId="1949857584" sldId="312"/>
            <ac:spMk id="30" creationId="{FA36DA3C-FD47-6A05-9FE4-FE02F8310DCD}"/>
          </ac:spMkLst>
        </pc:spChg>
        <pc:picChg chg="add del mod modCrop">
          <ac:chgData name="이 예람" userId="b2529dad4e9c6c81" providerId="LiveId" clId="{E6E5F5DC-24AB-459C-98B5-057A93883A2F}" dt="2022-07-04T16:18:51.672" v="4449" actId="478"/>
          <ac:picMkLst>
            <pc:docMk/>
            <pc:sldMk cId="1949857584" sldId="312"/>
            <ac:picMk id="3" creationId="{54109639-B2EF-1478-F58A-A0ACB4221FBF}"/>
          </ac:picMkLst>
        </pc:picChg>
        <pc:picChg chg="del">
          <ac:chgData name="이 예람" userId="b2529dad4e9c6c81" providerId="LiveId" clId="{E6E5F5DC-24AB-459C-98B5-057A93883A2F}" dt="2022-07-04T14:32:12.556" v="3919" actId="478"/>
          <ac:picMkLst>
            <pc:docMk/>
            <pc:sldMk cId="1949857584" sldId="312"/>
            <ac:picMk id="4" creationId="{B8328094-1A86-F4C8-32CE-5C7DC9E351C7}"/>
          </ac:picMkLst>
        </pc:picChg>
        <pc:picChg chg="add mod modCrop">
          <ac:chgData name="이 예람" userId="b2529dad4e9c6c81" providerId="LiveId" clId="{E6E5F5DC-24AB-459C-98B5-057A93883A2F}" dt="2022-07-04T15:14:43.651" v="4435" actId="14100"/>
          <ac:picMkLst>
            <pc:docMk/>
            <pc:sldMk cId="1949857584" sldId="312"/>
            <ac:picMk id="8" creationId="{967EB6A1-1E30-2897-2A67-FDEA75A2E6AD}"/>
          </ac:picMkLst>
        </pc:picChg>
        <pc:picChg chg="del mod">
          <ac:chgData name="이 예람" userId="b2529dad4e9c6c81" providerId="LiveId" clId="{E6E5F5DC-24AB-459C-98B5-057A93883A2F}" dt="2022-07-04T15:01:44.748" v="4191" actId="478"/>
          <ac:picMkLst>
            <pc:docMk/>
            <pc:sldMk cId="1949857584" sldId="312"/>
            <ac:picMk id="9" creationId="{EC75825C-EC37-F79B-94DB-386D9772587E}"/>
          </ac:picMkLst>
        </pc:picChg>
        <pc:picChg chg="del mod">
          <ac:chgData name="이 예람" userId="b2529dad4e9c6c81" providerId="LiveId" clId="{E6E5F5DC-24AB-459C-98B5-057A93883A2F}" dt="2022-07-04T15:01:46.823" v="4192" actId="478"/>
          <ac:picMkLst>
            <pc:docMk/>
            <pc:sldMk cId="1949857584" sldId="312"/>
            <ac:picMk id="11" creationId="{3FD40C1B-C517-A3C9-7FE1-DDBC10CF53E2}"/>
          </ac:picMkLst>
        </pc:picChg>
        <pc:picChg chg="add del mod">
          <ac:chgData name="이 예람" userId="b2529dad4e9c6c81" providerId="LiveId" clId="{E6E5F5DC-24AB-459C-98B5-057A93883A2F}" dt="2022-07-04T14:31:06.521" v="3886" actId="478"/>
          <ac:picMkLst>
            <pc:docMk/>
            <pc:sldMk cId="1949857584" sldId="312"/>
            <ac:picMk id="12" creationId="{40D0F778-F390-EDCE-A040-E38E6C10380E}"/>
          </ac:picMkLst>
        </pc:picChg>
        <pc:picChg chg="del mod">
          <ac:chgData name="이 예람" userId="b2529dad4e9c6c81" providerId="LiveId" clId="{E6E5F5DC-24AB-459C-98B5-057A93883A2F}" dt="2022-07-04T15:06:47.459" v="4203" actId="478"/>
          <ac:picMkLst>
            <pc:docMk/>
            <pc:sldMk cId="1949857584" sldId="312"/>
            <ac:picMk id="13" creationId="{A0A7F6CE-F3BB-4B18-4E78-56965D8F0C57}"/>
          </ac:picMkLst>
        </pc:picChg>
        <pc:picChg chg="add mod modCrop">
          <ac:chgData name="이 예람" userId="b2529dad4e9c6c81" providerId="LiveId" clId="{E6E5F5DC-24AB-459C-98B5-057A93883A2F}" dt="2022-07-04T15:13:33.145" v="4426" actId="1037"/>
          <ac:picMkLst>
            <pc:docMk/>
            <pc:sldMk cId="1949857584" sldId="312"/>
            <ac:picMk id="17" creationId="{64B72D27-6BB8-512B-742E-FB11C28D6F43}"/>
          </ac:picMkLst>
        </pc:picChg>
        <pc:picChg chg="add mod modCrop">
          <ac:chgData name="이 예람" userId="b2529dad4e9c6c81" providerId="LiveId" clId="{E6E5F5DC-24AB-459C-98B5-057A93883A2F}" dt="2022-07-04T16:19:08.684" v="4454" actId="14100"/>
          <ac:picMkLst>
            <pc:docMk/>
            <pc:sldMk cId="1949857584" sldId="312"/>
            <ac:picMk id="19" creationId="{20F250AD-0546-E1CF-77FA-313FBEA66FA6}"/>
          </ac:picMkLst>
        </pc:picChg>
      </pc:sldChg>
      <pc:sldChg chg="addSp delSp modSp add mod">
        <pc:chgData name="이 예람" userId="b2529dad4e9c6c81" providerId="LiveId" clId="{E6E5F5DC-24AB-459C-98B5-057A93883A2F}" dt="2022-07-04T16:56:08.433" v="4699" actId="14100"/>
        <pc:sldMkLst>
          <pc:docMk/>
          <pc:sldMk cId="3135382313" sldId="313"/>
        </pc:sldMkLst>
        <pc:spChg chg="add mod">
          <ac:chgData name="이 예람" userId="b2529dad4e9c6c81" providerId="LiveId" clId="{E6E5F5DC-24AB-459C-98B5-057A93883A2F}" dt="2022-07-04T16:49:27.478" v="4689" actId="20577"/>
          <ac:spMkLst>
            <pc:docMk/>
            <pc:sldMk cId="3135382313" sldId="313"/>
            <ac:spMk id="10" creationId="{6C47E4A3-AFD0-F2E2-3045-C3547EDD0025}"/>
          </ac:spMkLst>
        </pc:spChg>
        <pc:spChg chg="add mod">
          <ac:chgData name="이 예람" userId="b2529dad4e9c6c81" providerId="LiveId" clId="{E6E5F5DC-24AB-459C-98B5-057A93883A2F}" dt="2022-07-04T16:56:02.602" v="4697" actId="14100"/>
          <ac:spMkLst>
            <pc:docMk/>
            <pc:sldMk cId="3135382313" sldId="313"/>
            <ac:spMk id="11" creationId="{6487D14B-84BC-8C64-9455-35CEFCE1E048}"/>
          </ac:spMkLst>
        </pc:spChg>
        <pc:spChg chg="add mod">
          <ac:chgData name="이 예람" userId="b2529dad4e9c6c81" providerId="LiveId" clId="{E6E5F5DC-24AB-459C-98B5-057A93883A2F}" dt="2022-07-04T16:56:08.433" v="4699" actId="14100"/>
          <ac:spMkLst>
            <pc:docMk/>
            <pc:sldMk cId="3135382313" sldId="313"/>
            <ac:spMk id="12" creationId="{85F3D3E1-3E22-641F-DA6C-B18585F5FD67}"/>
          </ac:spMkLst>
        </pc:spChg>
        <pc:spChg chg="mod">
          <ac:chgData name="이 예람" userId="b2529dad4e9c6c81" providerId="LiveId" clId="{E6E5F5DC-24AB-459C-98B5-057A93883A2F}" dt="2022-07-04T14:31:26.697" v="3918" actId="14100"/>
          <ac:spMkLst>
            <pc:docMk/>
            <pc:sldMk cId="3135382313" sldId="313"/>
            <ac:spMk id="16" creationId="{B2DB562B-6653-AADD-A01F-68ECA0F9AB7B}"/>
          </ac:spMkLst>
        </pc:spChg>
        <pc:spChg chg="mod">
          <ac:chgData name="이 예람" userId="b2529dad4e9c6c81" providerId="LiveId" clId="{E6E5F5DC-24AB-459C-98B5-057A93883A2F}" dt="2022-07-04T16:49:07.291" v="4658" actId="113"/>
          <ac:spMkLst>
            <pc:docMk/>
            <pc:sldMk cId="3135382313" sldId="313"/>
            <ac:spMk id="25" creationId="{284B0C97-9493-3997-E348-98E781EEA388}"/>
          </ac:spMkLst>
        </pc:spChg>
        <pc:spChg chg="del">
          <ac:chgData name="이 예람" userId="b2529dad4e9c6c81" providerId="LiveId" clId="{E6E5F5DC-24AB-459C-98B5-057A93883A2F}" dt="2022-07-04T16:49:12.419" v="4659" actId="478"/>
          <ac:spMkLst>
            <pc:docMk/>
            <pc:sldMk cId="3135382313" sldId="313"/>
            <ac:spMk id="30" creationId="{FA36DA3C-FD47-6A05-9FE4-FE02F8310DCD}"/>
          </ac:spMkLst>
        </pc:spChg>
        <pc:picChg chg="add mod modCrop">
          <ac:chgData name="이 예람" userId="b2529dad4e9c6c81" providerId="LiveId" clId="{E6E5F5DC-24AB-459C-98B5-057A93883A2F}" dt="2022-07-04T16:48:20.521" v="4596" actId="1038"/>
          <ac:picMkLst>
            <pc:docMk/>
            <pc:sldMk cId="3135382313" sldId="313"/>
            <ac:picMk id="3" creationId="{84850FEB-733F-0E89-E72D-C3FDF18A05B4}"/>
          </ac:picMkLst>
        </pc:picChg>
        <pc:picChg chg="del mod">
          <ac:chgData name="이 예람" userId="b2529dad4e9c6c81" providerId="LiveId" clId="{E6E5F5DC-24AB-459C-98B5-057A93883A2F}" dt="2022-07-04T16:31:30.498" v="4461" actId="478"/>
          <ac:picMkLst>
            <pc:docMk/>
            <pc:sldMk cId="3135382313" sldId="313"/>
            <ac:picMk id="4" creationId="{B8328094-1A86-F4C8-32CE-5C7DC9E351C7}"/>
          </ac:picMkLst>
        </pc:picChg>
        <pc:picChg chg="add mod modCrop">
          <ac:chgData name="이 예람" userId="b2529dad4e9c6c81" providerId="LiveId" clId="{E6E5F5DC-24AB-459C-98B5-057A93883A2F}" dt="2022-07-04T16:48:20.521" v="4596" actId="1038"/>
          <ac:picMkLst>
            <pc:docMk/>
            <pc:sldMk cId="3135382313" sldId="313"/>
            <ac:picMk id="4" creationId="{D1DE22F1-81C8-81C2-08F0-B7D06DA12307}"/>
          </ac:picMkLst>
        </pc:picChg>
        <pc:picChg chg="add del mod modCrop">
          <ac:chgData name="이 예람" userId="b2529dad4e9c6c81" providerId="LiveId" clId="{E6E5F5DC-24AB-459C-98B5-057A93883A2F}" dt="2022-07-04T16:35:16.940" v="4483" actId="478"/>
          <ac:picMkLst>
            <pc:docMk/>
            <pc:sldMk cId="3135382313" sldId="313"/>
            <ac:picMk id="8" creationId="{3F2F2E18-18EA-81BA-0400-C0E6D0961BAB}"/>
          </ac:picMkLst>
        </pc:picChg>
        <pc:picChg chg="del">
          <ac:chgData name="이 예람" userId="b2529dad4e9c6c81" providerId="LiveId" clId="{E6E5F5DC-24AB-459C-98B5-057A93883A2F}" dt="2022-07-04T16:31:34.779" v="4463" actId="478"/>
          <ac:picMkLst>
            <pc:docMk/>
            <pc:sldMk cId="3135382313" sldId="313"/>
            <ac:picMk id="9" creationId="{EC75825C-EC37-F79B-94DB-386D9772587E}"/>
          </ac:picMkLst>
        </pc:picChg>
        <pc:picChg chg="del">
          <ac:chgData name="이 예람" userId="b2529dad4e9c6c81" providerId="LiveId" clId="{E6E5F5DC-24AB-459C-98B5-057A93883A2F}" dt="2022-07-04T16:31:35.329" v="4464" actId="478"/>
          <ac:picMkLst>
            <pc:docMk/>
            <pc:sldMk cId="3135382313" sldId="313"/>
            <ac:picMk id="11" creationId="{3FD40C1B-C517-A3C9-7FE1-DDBC10CF53E2}"/>
          </ac:picMkLst>
        </pc:picChg>
        <pc:picChg chg="add del mod modCrop">
          <ac:chgData name="이 예람" userId="b2529dad4e9c6c81" providerId="LiveId" clId="{E6E5F5DC-24AB-459C-98B5-057A93883A2F}" dt="2022-07-04T16:35:17.425" v="4484" actId="478"/>
          <ac:picMkLst>
            <pc:docMk/>
            <pc:sldMk cId="3135382313" sldId="313"/>
            <ac:picMk id="12" creationId="{FA008C13-8DC7-D002-BA0B-DF368F7AAAC0}"/>
          </ac:picMkLst>
        </pc:picChg>
        <pc:picChg chg="del">
          <ac:chgData name="이 예람" userId="b2529dad4e9c6c81" providerId="LiveId" clId="{E6E5F5DC-24AB-459C-98B5-057A93883A2F}" dt="2022-07-04T16:34:19.732" v="4471" actId="478"/>
          <ac:picMkLst>
            <pc:docMk/>
            <pc:sldMk cId="3135382313" sldId="313"/>
            <ac:picMk id="13" creationId="{A0A7F6CE-F3BB-4B18-4E78-56965D8F0C57}"/>
          </ac:picMkLst>
        </pc:picChg>
      </pc:sldChg>
      <pc:sldChg chg="addSp delSp modSp add mod">
        <pc:chgData name="이 예람" userId="b2529dad4e9c6c81" providerId="LiveId" clId="{E6E5F5DC-24AB-459C-98B5-057A93883A2F}" dt="2022-07-04T16:58:10.488" v="4713" actId="1076"/>
        <pc:sldMkLst>
          <pc:docMk/>
          <pc:sldMk cId="3036468940" sldId="314"/>
        </pc:sldMkLst>
        <pc:spChg chg="add mod">
          <ac:chgData name="이 예람" userId="b2529dad4e9c6c81" providerId="LiveId" clId="{E6E5F5DC-24AB-459C-98B5-057A93883A2F}" dt="2022-07-04T16:58:10.488" v="4713" actId="1076"/>
          <ac:spMkLst>
            <pc:docMk/>
            <pc:sldMk cId="3036468940" sldId="314"/>
            <ac:spMk id="2" creationId="{89B52827-70D1-E27B-323E-BE8792753032}"/>
          </ac:spMkLst>
        </pc:spChg>
        <pc:spChg chg="add mod">
          <ac:chgData name="이 예람" userId="b2529dad4e9c6c81" providerId="LiveId" clId="{E6E5F5DC-24AB-459C-98B5-057A93883A2F}" dt="2022-07-04T16:57:59.249" v="4712" actId="1076"/>
          <ac:spMkLst>
            <pc:docMk/>
            <pc:sldMk cId="3036468940" sldId="314"/>
            <ac:spMk id="9" creationId="{8FAE79B6-E1AC-A8AC-814C-353A22377122}"/>
          </ac:spMkLst>
        </pc:spChg>
        <pc:spChg chg="del">
          <ac:chgData name="이 예람" userId="b2529dad4e9c6c81" providerId="LiveId" clId="{E6E5F5DC-24AB-459C-98B5-057A93883A2F}" dt="2022-07-04T16:37:55.982" v="4489" actId="478"/>
          <ac:spMkLst>
            <pc:docMk/>
            <pc:sldMk cId="3036468940" sldId="314"/>
            <ac:spMk id="25" creationId="{284B0C97-9493-3997-E348-98E781EEA388}"/>
          </ac:spMkLst>
        </pc:spChg>
        <pc:spChg chg="del">
          <ac:chgData name="이 예람" userId="b2529dad4e9c6c81" providerId="LiveId" clId="{E6E5F5DC-24AB-459C-98B5-057A93883A2F}" dt="2022-07-04T16:37:55.982" v="4489" actId="478"/>
          <ac:spMkLst>
            <pc:docMk/>
            <pc:sldMk cId="3036468940" sldId="314"/>
            <ac:spMk id="30" creationId="{FA36DA3C-FD47-6A05-9FE4-FE02F8310DCD}"/>
          </ac:spMkLst>
        </pc:spChg>
        <pc:picChg chg="del">
          <ac:chgData name="이 예람" userId="b2529dad4e9c6c81" providerId="LiveId" clId="{E6E5F5DC-24AB-459C-98B5-057A93883A2F}" dt="2022-07-04T16:37:48.270" v="4486" actId="478"/>
          <ac:picMkLst>
            <pc:docMk/>
            <pc:sldMk cId="3036468940" sldId="314"/>
            <ac:picMk id="3" creationId="{84850FEB-733F-0E89-E72D-C3FDF18A05B4}"/>
          </ac:picMkLst>
        </pc:picChg>
        <pc:picChg chg="mod">
          <ac:chgData name="이 예람" userId="b2529dad4e9c6c81" providerId="LiveId" clId="{E6E5F5DC-24AB-459C-98B5-057A93883A2F}" dt="2022-07-04T16:38:09.012" v="4494" actId="1076"/>
          <ac:picMkLst>
            <pc:docMk/>
            <pc:sldMk cId="3036468940" sldId="314"/>
            <ac:picMk id="8" creationId="{3F2F2E18-18EA-81BA-0400-C0E6D0961BAB}"/>
          </ac:picMkLst>
        </pc:picChg>
        <pc:picChg chg="mod">
          <ac:chgData name="이 예람" userId="b2529dad4e9c6c81" providerId="LiveId" clId="{E6E5F5DC-24AB-459C-98B5-057A93883A2F}" dt="2022-07-04T16:57:41.768" v="4706" actId="1076"/>
          <ac:picMkLst>
            <pc:docMk/>
            <pc:sldMk cId="3036468940" sldId="314"/>
            <ac:picMk id="12" creationId="{FA008C13-8DC7-D002-BA0B-DF368F7AAAC0}"/>
          </ac:picMkLst>
        </pc:picChg>
      </pc:sldChg>
      <pc:sldChg chg="add del ord">
        <pc:chgData name="이 예람" userId="b2529dad4e9c6c81" providerId="LiveId" clId="{E6E5F5DC-24AB-459C-98B5-057A93883A2F}" dt="2022-07-04T15:15:37.717" v="4441" actId="47"/>
        <pc:sldMkLst>
          <pc:docMk/>
          <pc:sldMk cId="3717598216" sldId="314"/>
        </pc:sldMkLst>
      </pc:sldChg>
      <pc:sldChg chg="addSp delSp modSp add mod">
        <pc:chgData name="이 예람" userId="b2529dad4e9c6c81" providerId="LiveId" clId="{E6E5F5DC-24AB-459C-98B5-057A93883A2F}" dt="2022-07-04T17:36:01.610" v="5413" actId="478"/>
        <pc:sldMkLst>
          <pc:docMk/>
          <pc:sldMk cId="2083733966" sldId="315"/>
        </pc:sldMkLst>
        <pc:spChg chg="mod">
          <ac:chgData name="이 예람" userId="b2529dad4e9c6c81" providerId="LiveId" clId="{E6E5F5DC-24AB-459C-98B5-057A93883A2F}" dt="2022-07-04T17:35:44.748" v="5375" actId="14100"/>
          <ac:spMkLst>
            <pc:docMk/>
            <pc:sldMk cId="2083733966" sldId="315"/>
            <ac:spMk id="5" creationId="{00000000-0000-0000-0000-000000000000}"/>
          </ac:spMkLst>
        </pc:spChg>
        <pc:spChg chg="mod">
          <ac:chgData name="이 예람" userId="b2529dad4e9c6c81" providerId="LiveId" clId="{E6E5F5DC-24AB-459C-98B5-057A93883A2F}" dt="2022-07-04T17:35:52.532" v="5410" actId="14100"/>
          <ac:spMkLst>
            <pc:docMk/>
            <pc:sldMk cId="2083733966" sldId="315"/>
            <ac:spMk id="7" creationId="{00000000-0000-0000-0000-000000000000}"/>
          </ac:spMkLst>
        </pc:spChg>
        <pc:spChg chg="add mod">
          <ac:chgData name="이 예람" userId="b2529dad4e9c6c81" providerId="LiveId" clId="{E6E5F5DC-24AB-459C-98B5-057A93883A2F}" dt="2022-07-04T17:35:49.213" v="5409" actId="1035"/>
          <ac:spMkLst>
            <pc:docMk/>
            <pc:sldMk cId="2083733966" sldId="315"/>
            <ac:spMk id="10" creationId="{0F6A4404-3653-E8B3-2DF7-462A08FE6BD7}"/>
          </ac:spMkLst>
        </pc:spChg>
        <pc:spChg chg="add del mod">
          <ac:chgData name="이 예람" userId="b2529dad4e9c6c81" providerId="LiveId" clId="{E6E5F5DC-24AB-459C-98B5-057A93883A2F}" dt="2022-07-04T17:36:01.610" v="5413" actId="478"/>
          <ac:spMkLst>
            <pc:docMk/>
            <pc:sldMk cId="2083733966" sldId="315"/>
            <ac:spMk id="11" creationId="{E37765D0-92AD-BC9E-03A6-C1E115062527}"/>
          </ac:spMkLst>
        </pc:spChg>
        <pc:spChg chg="add mod">
          <ac:chgData name="이 예람" userId="b2529dad4e9c6c81" providerId="LiveId" clId="{E6E5F5DC-24AB-459C-98B5-057A93883A2F}" dt="2022-07-04T17:35:59.071" v="5412" actId="1076"/>
          <ac:spMkLst>
            <pc:docMk/>
            <pc:sldMk cId="2083733966" sldId="315"/>
            <ac:spMk id="12" creationId="{BF4468C4-591B-5645-F982-8F048750B427}"/>
          </ac:spMkLst>
        </pc:spChg>
        <pc:spChg chg="add mod">
          <ac:chgData name="이 예람" userId="b2529dad4e9c6c81" providerId="LiveId" clId="{E6E5F5DC-24AB-459C-98B5-057A93883A2F}" dt="2022-07-04T17:35:59.071" v="5412" actId="1076"/>
          <ac:spMkLst>
            <pc:docMk/>
            <pc:sldMk cId="2083733966" sldId="315"/>
            <ac:spMk id="13" creationId="{F00087BC-478D-259D-3D6D-61F9358F7125}"/>
          </ac:spMkLst>
        </pc:spChg>
        <pc:spChg chg="mod">
          <ac:chgData name="이 예람" userId="b2529dad4e9c6c81" providerId="LiveId" clId="{E6E5F5DC-24AB-459C-98B5-057A93883A2F}" dt="2022-07-04T17:35:49.213" v="5409" actId="1035"/>
          <ac:spMkLst>
            <pc:docMk/>
            <pc:sldMk cId="2083733966" sldId="315"/>
            <ac:spMk id="14" creationId="{D41F590C-02A2-0AD2-C0AB-F19DBD40C544}"/>
          </ac:spMkLst>
        </pc:spChg>
        <pc:spChg chg="add mod">
          <ac:chgData name="이 예람" userId="b2529dad4e9c6c81" providerId="LiveId" clId="{E6E5F5DC-24AB-459C-98B5-057A93883A2F}" dt="2022-07-04T17:35:59.071" v="5412" actId="1076"/>
          <ac:spMkLst>
            <pc:docMk/>
            <pc:sldMk cId="2083733966" sldId="315"/>
            <ac:spMk id="15" creationId="{E4602AB3-B71E-DC81-0432-D90AFB8EA9A9}"/>
          </ac:spMkLst>
        </pc:spChg>
        <pc:spChg chg="mod">
          <ac:chgData name="이 예람" userId="b2529dad4e9c6c81" providerId="LiveId" clId="{E6E5F5DC-24AB-459C-98B5-057A93883A2F}" dt="2022-07-04T17:35:49.213" v="5409" actId="1035"/>
          <ac:spMkLst>
            <pc:docMk/>
            <pc:sldMk cId="2083733966" sldId="315"/>
            <ac:spMk id="16" creationId="{C38B75EC-95B8-01B7-FC67-4A8FFE6CBD1A}"/>
          </ac:spMkLst>
        </pc:spChg>
        <pc:spChg chg="mod">
          <ac:chgData name="이 예람" userId="b2529dad4e9c6c81" providerId="LiveId" clId="{E6E5F5DC-24AB-459C-98B5-057A93883A2F}" dt="2022-07-04T17:35:49.213" v="5409" actId="1035"/>
          <ac:spMkLst>
            <pc:docMk/>
            <pc:sldMk cId="2083733966" sldId="315"/>
            <ac:spMk id="17" creationId="{C98D224B-0190-5B1A-B969-BC60438EBFCF}"/>
          </ac:spMkLst>
        </pc:spChg>
        <pc:spChg chg="mod">
          <ac:chgData name="이 예람" userId="b2529dad4e9c6c81" providerId="LiveId" clId="{E6E5F5DC-24AB-459C-98B5-057A93883A2F}" dt="2022-07-04T17:35:49.213" v="5409" actId="1035"/>
          <ac:spMkLst>
            <pc:docMk/>
            <pc:sldMk cId="2083733966" sldId="315"/>
            <ac:spMk id="18" creationId="{C85D722C-8234-EE98-BAD3-96F3BCA54485}"/>
          </ac:spMkLst>
        </pc:spChg>
        <pc:spChg chg="add mod">
          <ac:chgData name="이 예람" userId="b2529dad4e9c6c81" providerId="LiveId" clId="{E6E5F5DC-24AB-459C-98B5-057A93883A2F}" dt="2022-07-04T17:35:59.071" v="5412" actId="1076"/>
          <ac:spMkLst>
            <pc:docMk/>
            <pc:sldMk cId="2083733966" sldId="315"/>
            <ac:spMk id="19" creationId="{B6DD89FE-3BDB-C5CE-37B6-2C2E31727CB2}"/>
          </ac:spMkLst>
        </pc:spChg>
        <pc:picChg chg="del">
          <ac:chgData name="이 예람" userId="b2529dad4e9c6c81" providerId="LiveId" clId="{E6E5F5DC-24AB-459C-98B5-057A93883A2F}" dt="2022-07-04T17:05:11.723" v="4901" actId="478"/>
          <ac:picMkLst>
            <pc:docMk/>
            <pc:sldMk cId="2083733966" sldId="315"/>
            <ac:picMk id="2050" creationId="{C355F126-C7D3-055D-5341-D15CE3B0E5E2}"/>
          </ac:picMkLst>
        </pc:picChg>
      </pc:sldChg>
      <pc:sldChg chg="addSp delSp modSp add mod">
        <pc:chgData name="이 예람" userId="b2529dad4e9c6c81" providerId="LiveId" clId="{E6E5F5DC-24AB-459C-98B5-057A93883A2F}" dt="2022-07-04T18:10:16.288" v="6159" actId="14100"/>
        <pc:sldMkLst>
          <pc:docMk/>
          <pc:sldMk cId="3035836812" sldId="316"/>
        </pc:sldMkLst>
        <pc:spChg chg="mod">
          <ac:chgData name="이 예람" userId="b2529dad4e9c6c81" providerId="LiveId" clId="{E6E5F5DC-24AB-459C-98B5-057A93883A2F}" dt="2022-07-04T18:08:20.101" v="6005" actId="14100"/>
          <ac:spMkLst>
            <pc:docMk/>
            <pc:sldMk cId="3035836812" sldId="316"/>
            <ac:spMk id="14" creationId="{D282C4A9-18D3-8F15-35BE-DF8583430E39}"/>
          </ac:spMkLst>
        </pc:spChg>
        <pc:spChg chg="mod">
          <ac:chgData name="이 예람" userId="b2529dad4e9c6c81" providerId="LiveId" clId="{E6E5F5DC-24AB-459C-98B5-057A93883A2F}" dt="2022-07-04T18:08:16.099" v="6004" actId="20577"/>
          <ac:spMkLst>
            <pc:docMk/>
            <pc:sldMk cId="3035836812" sldId="316"/>
            <ac:spMk id="15" creationId="{4E60542B-688B-3CB2-162B-51C3E190C4AD}"/>
          </ac:spMkLst>
        </pc:spChg>
        <pc:spChg chg="mod">
          <ac:chgData name="이 예람" userId="b2529dad4e9c6c81" providerId="LiveId" clId="{E6E5F5DC-24AB-459C-98B5-057A93883A2F}" dt="2022-07-04T17:37:09.140" v="5468" actId="14100"/>
          <ac:spMkLst>
            <pc:docMk/>
            <pc:sldMk cId="3035836812" sldId="316"/>
            <ac:spMk id="16" creationId="{B2DB562B-6653-AADD-A01F-68ECA0F9AB7B}"/>
          </ac:spMkLst>
        </pc:spChg>
        <pc:spChg chg="del">
          <ac:chgData name="이 예람" userId="b2529dad4e9c6c81" providerId="LiveId" clId="{E6E5F5DC-24AB-459C-98B5-057A93883A2F}" dt="2022-07-04T17:57:48.662" v="5488" actId="478"/>
          <ac:spMkLst>
            <pc:docMk/>
            <pc:sldMk cId="3035836812" sldId="316"/>
            <ac:spMk id="20" creationId="{A791F542-2DA7-A428-BB01-A92B2202A2BF}"/>
          </ac:spMkLst>
        </pc:spChg>
        <pc:spChg chg="del">
          <ac:chgData name="이 예람" userId="b2529dad4e9c6c81" providerId="LiveId" clId="{E6E5F5DC-24AB-459C-98B5-057A93883A2F}" dt="2022-07-04T17:57:48.662" v="5488" actId="478"/>
          <ac:spMkLst>
            <pc:docMk/>
            <pc:sldMk cId="3035836812" sldId="316"/>
            <ac:spMk id="21" creationId="{0ABCDA23-E3FC-FE94-6030-FF2834D9AA41}"/>
          </ac:spMkLst>
        </pc:spChg>
        <pc:spChg chg="add mod">
          <ac:chgData name="이 예람" userId="b2529dad4e9c6c81" providerId="LiveId" clId="{E6E5F5DC-24AB-459C-98B5-057A93883A2F}" dt="2022-07-04T18:10:12.078" v="6158" actId="1035"/>
          <ac:spMkLst>
            <pc:docMk/>
            <pc:sldMk cId="3035836812" sldId="316"/>
            <ac:spMk id="22" creationId="{5120F3C0-AA88-CD4C-7ABC-866483C8FF71}"/>
          </ac:spMkLst>
        </pc:spChg>
        <pc:spChg chg="add mod">
          <ac:chgData name="이 예람" userId="b2529dad4e9c6c81" providerId="LiveId" clId="{E6E5F5DC-24AB-459C-98B5-057A93883A2F}" dt="2022-07-04T18:10:03.138" v="6138" actId="20577"/>
          <ac:spMkLst>
            <pc:docMk/>
            <pc:sldMk cId="3035836812" sldId="316"/>
            <ac:spMk id="23" creationId="{8BA6ADDA-73C5-AFF0-17E3-33773D06DB66}"/>
          </ac:spMkLst>
        </pc:spChg>
        <pc:spChg chg="del mod">
          <ac:chgData name="이 예람" userId="b2529dad4e9c6c81" providerId="LiveId" clId="{E6E5F5DC-24AB-459C-98B5-057A93883A2F}" dt="2022-07-04T17:57:48.662" v="5488" actId="478"/>
          <ac:spMkLst>
            <pc:docMk/>
            <pc:sldMk cId="3035836812" sldId="316"/>
            <ac:spMk id="30" creationId="{FA36DA3C-FD47-6A05-9FE4-FE02F8310DCD}"/>
          </ac:spMkLst>
        </pc:spChg>
        <pc:picChg chg="add del mod modCrop">
          <ac:chgData name="이 예람" userId="b2529dad4e9c6c81" providerId="LiveId" clId="{E6E5F5DC-24AB-459C-98B5-057A93883A2F}" dt="2022-07-04T18:00:31.379" v="5521" actId="478"/>
          <ac:picMkLst>
            <pc:docMk/>
            <pc:sldMk cId="3035836812" sldId="316"/>
            <ac:picMk id="3" creationId="{BB35856C-3D73-E362-00C2-07296E388757}"/>
          </ac:picMkLst>
        </pc:picChg>
        <pc:picChg chg="add mod modCrop">
          <ac:chgData name="이 예람" userId="b2529dad4e9c6c81" providerId="LiveId" clId="{E6E5F5DC-24AB-459C-98B5-057A93883A2F}" dt="2022-07-04T18:10:16.288" v="6159" actId="14100"/>
          <ac:picMkLst>
            <pc:docMk/>
            <pc:sldMk cId="3035836812" sldId="316"/>
            <ac:picMk id="6" creationId="{4E8B85F2-3BEB-4EFC-517B-5BA0EB3837B2}"/>
          </ac:picMkLst>
        </pc:picChg>
        <pc:picChg chg="del">
          <ac:chgData name="이 예람" userId="b2529dad4e9c6c81" providerId="LiveId" clId="{E6E5F5DC-24AB-459C-98B5-057A93883A2F}" dt="2022-07-04T17:42:46.417" v="5469" actId="478"/>
          <ac:picMkLst>
            <pc:docMk/>
            <pc:sldMk cId="3035836812" sldId="316"/>
            <ac:picMk id="8" creationId="{967EB6A1-1E30-2897-2A67-FDEA75A2E6AD}"/>
          </ac:picMkLst>
        </pc:picChg>
        <pc:picChg chg="del">
          <ac:chgData name="이 예람" userId="b2529dad4e9c6c81" providerId="LiveId" clId="{E6E5F5DC-24AB-459C-98B5-057A93883A2F}" dt="2022-07-04T17:57:45.085" v="5487" actId="478"/>
          <ac:picMkLst>
            <pc:docMk/>
            <pc:sldMk cId="3035836812" sldId="316"/>
            <ac:picMk id="17" creationId="{64B72D27-6BB8-512B-742E-FB11C28D6F43}"/>
          </ac:picMkLst>
        </pc:picChg>
        <pc:picChg chg="add del mod">
          <ac:chgData name="이 예람" userId="b2529dad4e9c6c81" providerId="LiveId" clId="{E6E5F5DC-24AB-459C-98B5-057A93883A2F}" dt="2022-07-04T18:00:15.158" v="5514" actId="478"/>
          <ac:picMkLst>
            <pc:docMk/>
            <pc:sldMk cId="3035836812" sldId="316"/>
            <ac:picMk id="18" creationId="{A4767470-C831-8F23-B8AE-79440B62EA5B}"/>
          </ac:picMkLst>
        </pc:picChg>
        <pc:picChg chg="del">
          <ac:chgData name="이 예람" userId="b2529dad4e9c6c81" providerId="LiveId" clId="{E6E5F5DC-24AB-459C-98B5-057A93883A2F}" dt="2022-07-04T17:57:43.752" v="5486" actId="478"/>
          <ac:picMkLst>
            <pc:docMk/>
            <pc:sldMk cId="3035836812" sldId="316"/>
            <ac:picMk id="19" creationId="{20F250AD-0546-E1CF-77FA-313FBEA66FA6}"/>
          </ac:picMkLst>
        </pc:picChg>
      </pc:sldChg>
      <pc:sldChg chg="delSp modSp add del mod">
        <pc:chgData name="이 예람" userId="b2529dad4e9c6c81" providerId="LiveId" clId="{E6E5F5DC-24AB-459C-98B5-057A93883A2F}" dt="2022-07-04T17:36:13.306" v="5414" actId="2696"/>
        <pc:sldMkLst>
          <pc:docMk/>
          <pc:sldMk cId="3761928973" sldId="316"/>
        </pc:sldMkLst>
        <pc:spChg chg="del">
          <ac:chgData name="이 예람" userId="b2529dad4e9c6c81" providerId="LiveId" clId="{E6E5F5DC-24AB-459C-98B5-057A93883A2F}" dt="2022-07-04T17:35:40.417" v="5374" actId="21"/>
          <ac:spMkLst>
            <pc:docMk/>
            <pc:sldMk cId="3761928973" sldId="316"/>
            <ac:spMk id="5" creationId="{00000000-0000-0000-0000-000000000000}"/>
          </ac:spMkLst>
        </pc:spChg>
        <pc:spChg chg="del mod">
          <ac:chgData name="이 예람" userId="b2529dad4e9c6c81" providerId="LiveId" clId="{E6E5F5DC-24AB-459C-98B5-057A93883A2F}" dt="2022-07-04T17:35:40.417" v="5374" actId="21"/>
          <ac:spMkLst>
            <pc:docMk/>
            <pc:sldMk cId="3761928973" sldId="316"/>
            <ac:spMk id="14" creationId="{D282C4A9-18D3-8F15-35BE-DF8583430E39}"/>
          </ac:spMkLst>
        </pc:spChg>
        <pc:spChg chg="del mod">
          <ac:chgData name="이 예람" userId="b2529dad4e9c6c81" providerId="LiveId" clId="{E6E5F5DC-24AB-459C-98B5-057A93883A2F}" dt="2022-07-04T17:35:40.417" v="5374" actId="21"/>
          <ac:spMkLst>
            <pc:docMk/>
            <pc:sldMk cId="3761928973" sldId="316"/>
            <ac:spMk id="15" creationId="{4E60542B-688B-3CB2-162B-51C3E190C4AD}"/>
          </ac:spMkLst>
        </pc:spChg>
        <pc:spChg chg="del mod">
          <ac:chgData name="이 예람" userId="b2529dad4e9c6c81" providerId="LiveId" clId="{E6E5F5DC-24AB-459C-98B5-057A93883A2F}" dt="2022-07-04T17:35:40.417" v="5374" actId="21"/>
          <ac:spMkLst>
            <pc:docMk/>
            <pc:sldMk cId="3761928973" sldId="316"/>
            <ac:spMk id="16" creationId="{B2DB562B-6653-AADD-A01F-68ECA0F9AB7B}"/>
          </ac:spMkLst>
        </pc:spChg>
        <pc:spChg chg="del mod">
          <ac:chgData name="이 예람" userId="b2529dad4e9c6c81" providerId="LiveId" clId="{E6E5F5DC-24AB-459C-98B5-057A93883A2F}" dt="2022-07-04T17:35:40.417" v="5374" actId="21"/>
          <ac:spMkLst>
            <pc:docMk/>
            <pc:sldMk cId="3761928973" sldId="316"/>
            <ac:spMk id="30" creationId="{FA36DA3C-FD47-6A05-9FE4-FE02F8310DCD}"/>
          </ac:spMkLst>
        </pc:spChg>
        <pc:picChg chg="del">
          <ac:chgData name="이 예람" userId="b2529dad4e9c6c81" providerId="LiveId" clId="{E6E5F5DC-24AB-459C-98B5-057A93883A2F}" dt="2022-07-04T17:26:18.994" v="5175" actId="478"/>
          <ac:picMkLst>
            <pc:docMk/>
            <pc:sldMk cId="3761928973" sldId="316"/>
            <ac:picMk id="8" creationId="{967EB6A1-1E30-2897-2A67-FDEA75A2E6AD}"/>
          </ac:picMkLst>
        </pc:picChg>
      </pc:sldChg>
      <pc:sldChg chg="addSp delSp modSp add mod">
        <pc:chgData name="이 예람" userId="b2529dad4e9c6c81" providerId="LiveId" clId="{E6E5F5DC-24AB-459C-98B5-057A93883A2F}" dt="2022-07-05T08:44:40.716" v="6160" actId="208"/>
        <pc:sldMkLst>
          <pc:docMk/>
          <pc:sldMk cId="1656138400" sldId="317"/>
        </pc:sldMkLst>
        <pc:spChg chg="del">
          <ac:chgData name="이 예람" userId="b2529dad4e9c6c81" providerId="LiveId" clId="{E6E5F5DC-24AB-459C-98B5-057A93883A2F}" dt="2022-07-04T18:00:23.819" v="5517" actId="478"/>
          <ac:spMkLst>
            <pc:docMk/>
            <pc:sldMk cId="1656138400" sldId="317"/>
            <ac:spMk id="5" creationId="{00000000-0000-0000-0000-000000000000}"/>
          </ac:spMkLst>
        </pc:spChg>
        <pc:spChg chg="add mod">
          <ac:chgData name="이 예람" userId="b2529dad4e9c6c81" providerId="LiveId" clId="{E6E5F5DC-24AB-459C-98B5-057A93883A2F}" dt="2022-07-04T18:05:56.585" v="5808" actId="20577"/>
          <ac:spMkLst>
            <pc:docMk/>
            <pc:sldMk cId="1656138400" sldId="317"/>
            <ac:spMk id="11" creationId="{2C8CB2D0-5C26-3D89-E02F-23A9856CCFCC}"/>
          </ac:spMkLst>
        </pc:spChg>
        <pc:spChg chg="add mod">
          <ac:chgData name="이 예람" userId="b2529dad4e9c6c81" providerId="LiveId" clId="{E6E5F5DC-24AB-459C-98B5-057A93883A2F}" dt="2022-07-04T18:05:05.929" v="5726" actId="14100"/>
          <ac:spMkLst>
            <pc:docMk/>
            <pc:sldMk cId="1656138400" sldId="317"/>
            <ac:spMk id="12" creationId="{F4AD7708-C6AD-025F-1F62-82C009DD6E36}"/>
          </ac:spMkLst>
        </pc:spChg>
        <pc:spChg chg="add mod">
          <ac:chgData name="이 예람" userId="b2529dad4e9c6c81" providerId="LiveId" clId="{E6E5F5DC-24AB-459C-98B5-057A93883A2F}" dt="2022-07-04T18:06:15.186" v="5814" actId="1076"/>
          <ac:spMkLst>
            <pc:docMk/>
            <pc:sldMk cId="1656138400" sldId="317"/>
            <ac:spMk id="13" creationId="{C77FE561-6E69-5B4A-0245-AF49D8E7A820}"/>
          </ac:spMkLst>
        </pc:spChg>
        <pc:spChg chg="del">
          <ac:chgData name="이 예람" userId="b2529dad4e9c6c81" providerId="LiveId" clId="{E6E5F5DC-24AB-459C-98B5-057A93883A2F}" dt="2022-07-04T18:00:23.819" v="5517" actId="478"/>
          <ac:spMkLst>
            <pc:docMk/>
            <pc:sldMk cId="1656138400" sldId="317"/>
            <ac:spMk id="14" creationId="{D282C4A9-18D3-8F15-35BE-DF8583430E39}"/>
          </ac:spMkLst>
        </pc:spChg>
        <pc:spChg chg="del">
          <ac:chgData name="이 예람" userId="b2529dad4e9c6c81" providerId="LiveId" clId="{E6E5F5DC-24AB-459C-98B5-057A93883A2F}" dt="2022-07-04T18:00:23.819" v="5517" actId="478"/>
          <ac:spMkLst>
            <pc:docMk/>
            <pc:sldMk cId="1656138400" sldId="317"/>
            <ac:spMk id="15" creationId="{4E60542B-688B-3CB2-162B-51C3E190C4AD}"/>
          </ac:spMkLst>
        </pc:spChg>
        <pc:spChg chg="del">
          <ac:chgData name="이 예람" userId="b2529dad4e9c6c81" providerId="LiveId" clId="{E6E5F5DC-24AB-459C-98B5-057A93883A2F}" dt="2022-07-04T18:00:23.819" v="5517" actId="478"/>
          <ac:spMkLst>
            <pc:docMk/>
            <pc:sldMk cId="1656138400" sldId="317"/>
            <ac:spMk id="16" creationId="{B2DB562B-6653-AADD-A01F-68ECA0F9AB7B}"/>
          </ac:spMkLst>
        </pc:spChg>
        <pc:spChg chg="add mod">
          <ac:chgData name="이 예람" userId="b2529dad4e9c6c81" providerId="LiveId" clId="{E6E5F5DC-24AB-459C-98B5-057A93883A2F}" dt="2022-07-05T08:44:40.716" v="6160" actId="208"/>
          <ac:spMkLst>
            <pc:docMk/>
            <pc:sldMk cId="1656138400" sldId="317"/>
            <ac:spMk id="17" creationId="{079E5600-27CE-2B3F-44AF-43B5228601D8}"/>
          </ac:spMkLst>
        </pc:spChg>
        <pc:picChg chg="mod modCrop">
          <ac:chgData name="이 예람" userId="b2529dad4e9c6c81" providerId="LiveId" clId="{E6E5F5DC-24AB-459C-98B5-057A93883A2F}" dt="2022-07-04T18:04:08.578" v="5655" actId="1035"/>
          <ac:picMkLst>
            <pc:docMk/>
            <pc:sldMk cId="1656138400" sldId="317"/>
            <ac:picMk id="3" creationId="{BB35856C-3D73-E362-00C2-07296E388757}"/>
          </ac:picMkLst>
        </pc:picChg>
        <pc:picChg chg="add mod modCrop">
          <ac:chgData name="이 예람" userId="b2529dad4e9c6c81" providerId="LiveId" clId="{E6E5F5DC-24AB-459C-98B5-057A93883A2F}" dt="2022-07-04T18:04:08.578" v="5655" actId="1035"/>
          <ac:picMkLst>
            <pc:docMk/>
            <pc:sldMk cId="1656138400" sldId="317"/>
            <ac:picMk id="4" creationId="{519CC561-AACC-3D86-7E62-1B7D5A8B2BE5}"/>
          </ac:picMkLst>
        </pc:picChg>
        <pc:picChg chg="del">
          <ac:chgData name="이 예람" userId="b2529dad4e9c6c81" providerId="LiveId" clId="{E6E5F5DC-24AB-459C-98B5-057A93883A2F}" dt="2022-07-04T18:00:18.206" v="5516" actId="478"/>
          <ac:picMkLst>
            <pc:docMk/>
            <pc:sldMk cId="1656138400" sldId="317"/>
            <ac:picMk id="6" creationId="{4E8B85F2-3BEB-4EFC-517B-5BA0EB3837B2}"/>
          </ac:picMkLst>
        </pc:picChg>
      </pc:sldChg>
      <pc:sldChg chg="addSp delSp add del mod">
        <pc:chgData name="이 예람" userId="b2529dad4e9c6c81" providerId="LiveId" clId="{E6E5F5DC-24AB-459C-98B5-057A93883A2F}" dt="2022-07-04T18:00:08.444" v="5511"/>
        <pc:sldMkLst>
          <pc:docMk/>
          <pc:sldMk cId="3167652288" sldId="317"/>
        </pc:sldMkLst>
        <pc:picChg chg="add del">
          <ac:chgData name="이 예람" userId="b2529dad4e9c6c81" providerId="LiveId" clId="{E6E5F5DC-24AB-459C-98B5-057A93883A2F}" dt="2022-07-04T18:00:07.897" v="5510" actId="478"/>
          <ac:picMkLst>
            <pc:docMk/>
            <pc:sldMk cId="3167652288" sldId="317"/>
            <ac:picMk id="6" creationId="{4E8B85F2-3BEB-4EFC-517B-5BA0EB3837B2}"/>
          </ac:picMkLst>
        </pc:picChg>
      </pc:sldChg>
      <pc:sldChg chg="add del">
        <pc:chgData name="이 예람" userId="b2529dad4e9c6c81" providerId="LiveId" clId="{E6E5F5DC-24AB-459C-98B5-057A93883A2F}" dt="2022-07-04T18:00:07.084" v="5509"/>
        <pc:sldMkLst>
          <pc:docMk/>
          <pc:sldMk cId="3348917217" sldId="318"/>
        </pc:sldMkLst>
      </pc:sldChg>
      <pc:sldChg chg="addSp delSp modSp add mod setBg">
        <pc:chgData name="이 예람" userId="b2529dad4e9c6c81" providerId="LiveId" clId="{E6E5F5DC-24AB-459C-98B5-057A93883A2F}" dt="2022-07-05T08:49:51.700" v="6928" actId="14100"/>
        <pc:sldMkLst>
          <pc:docMk/>
          <pc:sldMk cId="3524318224" sldId="318"/>
        </pc:sldMkLst>
        <pc:spChg chg="mod">
          <ac:chgData name="이 예람" userId="b2529dad4e9c6c81" providerId="LiveId" clId="{E6E5F5DC-24AB-459C-98B5-057A93883A2F}" dt="2022-07-05T08:45:04.274" v="6165" actId="20577"/>
          <ac:spMkLst>
            <pc:docMk/>
            <pc:sldMk cId="3524318224" sldId="318"/>
            <ac:spMk id="4" creationId="{00000000-0000-0000-0000-000000000000}"/>
          </ac:spMkLst>
        </pc:spChg>
        <pc:spChg chg="mod">
          <ac:chgData name="이 예람" userId="b2529dad4e9c6c81" providerId="LiveId" clId="{E6E5F5DC-24AB-459C-98B5-057A93883A2F}" dt="2022-07-05T08:45:26.341" v="6215"/>
          <ac:spMkLst>
            <pc:docMk/>
            <pc:sldMk cId="3524318224" sldId="318"/>
            <ac:spMk id="6" creationId="{00000000-0000-0000-0000-000000000000}"/>
          </ac:spMkLst>
        </pc:spChg>
        <pc:spChg chg="add mod">
          <ac:chgData name="이 예람" userId="b2529dad4e9c6c81" providerId="LiveId" clId="{E6E5F5DC-24AB-459C-98B5-057A93883A2F}" dt="2022-07-05T08:49:47.780" v="6927" actId="1038"/>
          <ac:spMkLst>
            <pc:docMk/>
            <pc:sldMk cId="3524318224" sldId="318"/>
            <ac:spMk id="10" creationId="{CD1665B8-E3E5-0C55-7052-7791F9525F85}"/>
          </ac:spMkLst>
        </pc:spChg>
        <pc:spChg chg="mod">
          <ac:chgData name="이 예람" userId="b2529dad4e9c6c81" providerId="LiveId" clId="{E6E5F5DC-24AB-459C-98B5-057A93883A2F}" dt="2022-07-05T08:49:17.328" v="6913" actId="1035"/>
          <ac:spMkLst>
            <pc:docMk/>
            <pc:sldMk cId="3524318224" sldId="318"/>
            <ac:spMk id="12" creationId="{00000000-0000-0000-0000-000000000000}"/>
          </ac:spMkLst>
        </pc:spChg>
        <pc:spChg chg="add mod ord">
          <ac:chgData name="이 예람" userId="b2529dad4e9c6c81" providerId="LiveId" clId="{E6E5F5DC-24AB-459C-98B5-057A93883A2F}" dt="2022-07-05T08:49:51.700" v="6928" actId="14100"/>
          <ac:spMkLst>
            <pc:docMk/>
            <pc:sldMk cId="3524318224" sldId="318"/>
            <ac:spMk id="13" creationId="{D1A00CEF-8AF6-F37A-FDBC-7F4968EDD23C}"/>
          </ac:spMkLst>
        </pc:spChg>
        <pc:spChg chg="del">
          <ac:chgData name="이 예람" userId="b2529dad4e9c6c81" providerId="LiveId" clId="{E6E5F5DC-24AB-459C-98B5-057A93883A2F}" dt="2022-07-05T08:46:09.163" v="6344" actId="478"/>
          <ac:spMkLst>
            <pc:docMk/>
            <pc:sldMk cId="3524318224" sldId="318"/>
            <ac:spMk id="15" creationId="{D8C2CD81-31AC-69C5-F659-B0709B75C940}"/>
          </ac:spMkLst>
        </pc:spChg>
        <pc:spChg chg="mod">
          <ac:chgData name="이 예람" userId="b2529dad4e9c6c81" providerId="LiveId" clId="{E6E5F5DC-24AB-459C-98B5-057A93883A2F}" dt="2022-07-05T08:49:24.790" v="6915" actId="14100"/>
          <ac:spMkLst>
            <pc:docMk/>
            <pc:sldMk cId="3524318224" sldId="318"/>
            <ac:spMk id="149" creationId="{00000000-0000-0000-0000-000000000000}"/>
          </ac:spMkLst>
        </pc:spChg>
        <pc:picChg chg="del mod">
          <ac:chgData name="이 예람" userId="b2529dad4e9c6c81" providerId="LiveId" clId="{E6E5F5DC-24AB-459C-98B5-057A93883A2F}" dt="2022-07-05T08:46:09.163" v="6344" actId="478"/>
          <ac:picMkLst>
            <pc:docMk/>
            <pc:sldMk cId="3524318224" sldId="318"/>
            <ac:picMk id="11" creationId="{2E2B30DC-320F-D177-4715-486A6FE81C83}"/>
          </ac:picMkLst>
        </pc:picChg>
      </pc:sldChg>
      <pc:sldChg chg="addSp delSp modSp add mod">
        <pc:chgData name="이 예람" userId="b2529dad4e9c6c81" providerId="LiveId" clId="{E6E5F5DC-24AB-459C-98B5-057A93883A2F}" dt="2022-07-05T09:04:08.064" v="7296" actId="478"/>
        <pc:sldMkLst>
          <pc:docMk/>
          <pc:sldMk cId="2484875536" sldId="319"/>
        </pc:sldMkLst>
        <pc:spChg chg="del">
          <ac:chgData name="이 예람" userId="b2529dad4e9c6c81" providerId="LiveId" clId="{E6E5F5DC-24AB-459C-98B5-057A93883A2F}" dt="2022-07-05T08:50:38.780" v="6979" actId="478"/>
          <ac:spMkLst>
            <pc:docMk/>
            <pc:sldMk cId="2484875536" sldId="319"/>
            <ac:spMk id="14" creationId="{D282C4A9-18D3-8F15-35BE-DF8583430E39}"/>
          </ac:spMkLst>
        </pc:spChg>
        <pc:spChg chg="del">
          <ac:chgData name="이 예람" userId="b2529dad4e9c6c81" providerId="LiveId" clId="{E6E5F5DC-24AB-459C-98B5-057A93883A2F}" dt="2022-07-05T08:50:37.431" v="6978" actId="478"/>
          <ac:spMkLst>
            <pc:docMk/>
            <pc:sldMk cId="2484875536" sldId="319"/>
            <ac:spMk id="15" creationId="{4E60542B-688B-3CB2-162B-51C3E190C4AD}"/>
          </ac:spMkLst>
        </pc:spChg>
        <pc:spChg chg="mod">
          <ac:chgData name="이 예람" userId="b2529dad4e9c6c81" providerId="LiveId" clId="{E6E5F5DC-24AB-459C-98B5-057A93883A2F}" dt="2022-07-05T08:50:35.157" v="6977"/>
          <ac:spMkLst>
            <pc:docMk/>
            <pc:sldMk cId="2484875536" sldId="319"/>
            <ac:spMk id="16" creationId="{B2DB562B-6653-AADD-A01F-68ECA0F9AB7B}"/>
          </ac:spMkLst>
        </pc:spChg>
        <pc:spChg chg="add mod">
          <ac:chgData name="이 예람" userId="b2529dad4e9c6c81" providerId="LiveId" clId="{E6E5F5DC-24AB-459C-98B5-057A93883A2F}" dt="2022-07-05T09:03:47.072" v="7294"/>
          <ac:spMkLst>
            <pc:docMk/>
            <pc:sldMk cId="2484875536" sldId="319"/>
            <ac:spMk id="18" creationId="{1ABB1DBA-78B5-7B25-98F0-AB21262FF8B3}"/>
          </ac:spMkLst>
        </pc:spChg>
        <pc:spChg chg="del">
          <ac:chgData name="이 예람" userId="b2529dad4e9c6c81" providerId="LiveId" clId="{E6E5F5DC-24AB-459C-98B5-057A93883A2F}" dt="2022-07-05T09:00:49.221" v="7160" actId="478"/>
          <ac:spMkLst>
            <pc:docMk/>
            <pc:sldMk cId="2484875536" sldId="319"/>
            <ac:spMk id="20" creationId="{A791F542-2DA7-A428-BB01-A92B2202A2BF}"/>
          </ac:spMkLst>
        </pc:spChg>
        <pc:spChg chg="del">
          <ac:chgData name="이 예람" userId="b2529dad4e9c6c81" providerId="LiveId" clId="{E6E5F5DC-24AB-459C-98B5-057A93883A2F}" dt="2022-07-05T09:00:49.221" v="7160" actId="478"/>
          <ac:spMkLst>
            <pc:docMk/>
            <pc:sldMk cId="2484875536" sldId="319"/>
            <ac:spMk id="21" creationId="{0ABCDA23-E3FC-FE94-6030-FF2834D9AA41}"/>
          </ac:spMkLst>
        </pc:spChg>
        <pc:spChg chg="add del mod">
          <ac:chgData name="이 예람" userId="b2529dad4e9c6c81" providerId="LiveId" clId="{E6E5F5DC-24AB-459C-98B5-057A93883A2F}" dt="2022-07-05T09:04:08.064" v="7296" actId="478"/>
          <ac:spMkLst>
            <pc:docMk/>
            <pc:sldMk cId="2484875536" sldId="319"/>
            <ac:spMk id="22" creationId="{EC34C0BD-A850-225E-DE4A-FAA134185E8A}"/>
          </ac:spMkLst>
        </pc:spChg>
        <pc:spChg chg="mod">
          <ac:chgData name="이 예람" userId="b2529dad4e9c6c81" providerId="LiveId" clId="{E6E5F5DC-24AB-459C-98B5-057A93883A2F}" dt="2022-07-05T08:52:04.132" v="7157" actId="14100"/>
          <ac:spMkLst>
            <pc:docMk/>
            <pc:sldMk cId="2484875536" sldId="319"/>
            <ac:spMk id="30" creationId="{FA36DA3C-FD47-6A05-9FE4-FE02F8310DCD}"/>
          </ac:spMkLst>
        </pc:spChg>
        <pc:picChg chg="add mod modCrop">
          <ac:chgData name="이 예람" userId="b2529dad4e9c6c81" providerId="LiveId" clId="{E6E5F5DC-24AB-459C-98B5-057A93883A2F}" dt="2022-07-05T09:03:01.842" v="7183" actId="14100"/>
          <ac:picMkLst>
            <pc:docMk/>
            <pc:sldMk cId="2484875536" sldId="319"/>
            <ac:picMk id="3" creationId="{53D7E4A7-B981-13B0-7A55-A3FF298E3E30}"/>
          </ac:picMkLst>
        </pc:picChg>
        <pc:picChg chg="add mod modCrop">
          <ac:chgData name="이 예람" userId="b2529dad4e9c6c81" providerId="LiveId" clId="{E6E5F5DC-24AB-459C-98B5-057A93883A2F}" dt="2022-07-05T09:01:52.798" v="7177" actId="1076"/>
          <ac:picMkLst>
            <pc:docMk/>
            <pc:sldMk cId="2484875536" sldId="319"/>
            <ac:picMk id="6" creationId="{61E8C997-644A-253D-B907-EB91372C3D7C}"/>
          </ac:picMkLst>
        </pc:picChg>
        <pc:picChg chg="del">
          <ac:chgData name="이 예람" userId="b2529dad4e9c6c81" providerId="LiveId" clId="{E6E5F5DC-24AB-459C-98B5-057A93883A2F}" dt="2022-07-05T08:51:53.490" v="7153" actId="478"/>
          <ac:picMkLst>
            <pc:docMk/>
            <pc:sldMk cId="2484875536" sldId="319"/>
            <ac:picMk id="8" creationId="{967EB6A1-1E30-2897-2A67-FDEA75A2E6AD}"/>
          </ac:picMkLst>
        </pc:picChg>
        <pc:picChg chg="del">
          <ac:chgData name="이 예람" userId="b2529dad4e9c6c81" providerId="LiveId" clId="{E6E5F5DC-24AB-459C-98B5-057A93883A2F}" dt="2022-07-05T09:00:47.456" v="7159" actId="478"/>
          <ac:picMkLst>
            <pc:docMk/>
            <pc:sldMk cId="2484875536" sldId="319"/>
            <ac:picMk id="17" creationId="{64B72D27-6BB8-512B-742E-FB11C28D6F43}"/>
          </ac:picMkLst>
        </pc:picChg>
        <pc:picChg chg="del">
          <ac:chgData name="이 예람" userId="b2529dad4e9c6c81" providerId="LiveId" clId="{E6E5F5DC-24AB-459C-98B5-057A93883A2F}" dt="2022-07-05T09:00:46.757" v="7158" actId="478"/>
          <ac:picMkLst>
            <pc:docMk/>
            <pc:sldMk cId="2484875536" sldId="319"/>
            <ac:picMk id="19" creationId="{20F250AD-0546-E1CF-77FA-313FBEA66FA6}"/>
          </ac:picMkLst>
        </pc:picChg>
      </pc:sldChg>
      <pc:sldChg chg="addSp delSp modSp add mod">
        <pc:chgData name="이 예람" userId="b2529dad4e9c6c81" providerId="LiveId" clId="{E6E5F5DC-24AB-459C-98B5-057A93883A2F}" dt="2022-07-05T09:20:15.466" v="7580"/>
        <pc:sldMkLst>
          <pc:docMk/>
          <pc:sldMk cId="593582977" sldId="320"/>
        </pc:sldMkLst>
        <pc:spChg chg="mod">
          <ac:chgData name="이 예람" userId="b2529dad4e9c6c81" providerId="LiveId" clId="{E6E5F5DC-24AB-459C-98B5-057A93883A2F}" dt="2022-07-05T09:04:22.160" v="7305" actId="14100"/>
          <ac:spMkLst>
            <pc:docMk/>
            <pc:sldMk cId="593582977" sldId="320"/>
            <ac:spMk id="16" creationId="{B2DB562B-6653-AADD-A01F-68ECA0F9AB7B}"/>
          </ac:spMkLst>
        </pc:spChg>
        <pc:spChg chg="mod">
          <ac:chgData name="이 예람" userId="b2529dad4e9c6c81" providerId="LiveId" clId="{E6E5F5DC-24AB-459C-98B5-057A93883A2F}" dt="2022-07-05T09:20:15.466" v="7580"/>
          <ac:spMkLst>
            <pc:docMk/>
            <pc:sldMk cId="593582977" sldId="320"/>
            <ac:spMk id="18" creationId="{1ABB1DBA-78B5-7B25-98F0-AB21262FF8B3}"/>
          </ac:spMkLst>
        </pc:spChg>
        <pc:spChg chg="mod">
          <ac:chgData name="이 예람" userId="b2529dad4e9c6c81" providerId="LiveId" clId="{E6E5F5DC-24AB-459C-98B5-057A93883A2F}" dt="2022-07-05T09:19:33.513" v="7461" actId="20577"/>
          <ac:spMkLst>
            <pc:docMk/>
            <pc:sldMk cId="593582977" sldId="320"/>
            <ac:spMk id="30" creationId="{FA36DA3C-FD47-6A05-9FE4-FE02F8310DCD}"/>
          </ac:spMkLst>
        </pc:spChg>
        <pc:picChg chg="del">
          <ac:chgData name="이 예람" userId="b2529dad4e9c6c81" providerId="LiveId" clId="{E6E5F5DC-24AB-459C-98B5-057A93883A2F}" dt="2022-07-05T09:17:50.973" v="7306" actId="478"/>
          <ac:picMkLst>
            <pc:docMk/>
            <pc:sldMk cId="593582977" sldId="320"/>
            <ac:picMk id="3" creationId="{53D7E4A7-B981-13B0-7A55-A3FF298E3E30}"/>
          </ac:picMkLst>
        </pc:picChg>
        <pc:picChg chg="add mod modCrop">
          <ac:chgData name="이 예람" userId="b2529dad4e9c6c81" providerId="LiveId" clId="{E6E5F5DC-24AB-459C-98B5-057A93883A2F}" dt="2022-07-05T09:19:02.417" v="7340" actId="1035"/>
          <ac:picMkLst>
            <pc:docMk/>
            <pc:sldMk cId="593582977" sldId="320"/>
            <ac:picMk id="4" creationId="{DE4C854D-771E-6269-BC22-E388A6A0859D}"/>
          </ac:picMkLst>
        </pc:picChg>
        <pc:picChg chg="del">
          <ac:chgData name="이 예람" userId="b2529dad4e9c6c81" providerId="LiveId" clId="{E6E5F5DC-24AB-459C-98B5-057A93883A2F}" dt="2022-07-05T09:18:46.743" v="7320" actId="478"/>
          <ac:picMkLst>
            <pc:docMk/>
            <pc:sldMk cId="593582977" sldId="320"/>
            <ac:picMk id="6" creationId="{61E8C997-644A-253D-B907-EB91372C3D7C}"/>
          </ac:picMkLst>
        </pc:picChg>
        <pc:picChg chg="add mod modCrop">
          <ac:chgData name="이 예람" userId="b2529dad4e9c6c81" providerId="LiveId" clId="{E6E5F5DC-24AB-459C-98B5-057A93883A2F}" dt="2022-07-05T09:19:00.199" v="7334" actId="1035"/>
          <ac:picMkLst>
            <pc:docMk/>
            <pc:sldMk cId="593582977" sldId="320"/>
            <ac:picMk id="9" creationId="{3F75DB35-36D2-2A2D-4C2E-0548709196B5}"/>
          </ac:picMkLst>
        </pc:picChg>
      </pc:sldChg>
      <pc:sldChg chg="addSp delSp modSp add mod">
        <pc:chgData name="이 예람" userId="b2529dad4e9c6c81" providerId="LiveId" clId="{E6E5F5DC-24AB-459C-98B5-057A93883A2F}" dt="2022-07-05T09:55:52.654" v="9056" actId="1076"/>
        <pc:sldMkLst>
          <pc:docMk/>
          <pc:sldMk cId="2649153369" sldId="321"/>
        </pc:sldMkLst>
        <pc:spChg chg="add mod">
          <ac:chgData name="이 예람" userId="b2529dad4e9c6c81" providerId="LiveId" clId="{E6E5F5DC-24AB-459C-98B5-057A93883A2F}" dt="2022-07-05T09:20:57.286" v="7636"/>
          <ac:spMkLst>
            <pc:docMk/>
            <pc:sldMk cId="2649153369" sldId="321"/>
            <ac:spMk id="10" creationId="{C6F34ABF-052B-E8A1-2815-7307B560B47C}"/>
          </ac:spMkLst>
        </pc:spChg>
        <pc:spChg chg="add mod">
          <ac:chgData name="이 예람" userId="b2529dad4e9c6c81" providerId="LiveId" clId="{E6E5F5DC-24AB-459C-98B5-057A93883A2F}" dt="2022-07-05T09:22:07.233" v="7833"/>
          <ac:spMkLst>
            <pc:docMk/>
            <pc:sldMk cId="2649153369" sldId="321"/>
            <ac:spMk id="11" creationId="{0E20666F-7759-DC57-CD0C-1E85069718CD}"/>
          </ac:spMkLst>
        </pc:spChg>
        <pc:spChg chg="add mod">
          <ac:chgData name="이 예람" userId="b2529dad4e9c6c81" providerId="LiveId" clId="{E6E5F5DC-24AB-459C-98B5-057A93883A2F}" dt="2022-07-05T09:54:07.400" v="8982" actId="14100"/>
          <ac:spMkLst>
            <pc:docMk/>
            <pc:sldMk cId="2649153369" sldId="321"/>
            <ac:spMk id="12" creationId="{A97D65C3-A370-582A-49C5-73B36BF1CFF9}"/>
          </ac:spMkLst>
        </pc:spChg>
        <pc:spChg chg="mod">
          <ac:chgData name="이 예람" userId="b2529dad4e9c6c81" providerId="LiveId" clId="{E6E5F5DC-24AB-459C-98B5-057A93883A2F}" dt="2022-07-05T09:20:41.805" v="7614"/>
          <ac:spMkLst>
            <pc:docMk/>
            <pc:sldMk cId="2649153369" sldId="321"/>
            <ac:spMk id="16" creationId="{B2DB562B-6653-AADD-A01F-68ECA0F9AB7B}"/>
          </ac:spMkLst>
        </pc:spChg>
        <pc:spChg chg="add mod">
          <ac:chgData name="이 예람" userId="b2529dad4e9c6c81" providerId="LiveId" clId="{E6E5F5DC-24AB-459C-98B5-057A93883A2F}" dt="2022-07-05T09:48:17.270" v="8417" actId="1035"/>
          <ac:spMkLst>
            <pc:docMk/>
            <pc:sldMk cId="2649153369" sldId="321"/>
            <ac:spMk id="17" creationId="{C3CA1D4A-99D4-0386-9D40-0EF4B6E5233E}"/>
          </ac:spMkLst>
        </pc:spChg>
        <pc:spChg chg="mod">
          <ac:chgData name="이 예람" userId="b2529dad4e9c6c81" providerId="LiveId" clId="{E6E5F5DC-24AB-459C-98B5-057A93883A2F}" dt="2022-07-05T09:55:09.990" v="9010" actId="20577"/>
          <ac:spMkLst>
            <pc:docMk/>
            <pc:sldMk cId="2649153369" sldId="321"/>
            <ac:spMk id="18" creationId="{1ABB1DBA-78B5-7B25-98F0-AB21262FF8B3}"/>
          </ac:spMkLst>
        </pc:spChg>
        <pc:spChg chg="add del mod">
          <ac:chgData name="이 예람" userId="b2529dad4e9c6c81" providerId="LiveId" clId="{E6E5F5DC-24AB-459C-98B5-057A93883A2F}" dt="2022-07-05T09:42:56.007" v="8112" actId="478"/>
          <ac:spMkLst>
            <pc:docMk/>
            <pc:sldMk cId="2649153369" sldId="321"/>
            <ac:spMk id="19" creationId="{D689654F-07C4-30E0-D914-1A882B5A56E4}"/>
          </ac:spMkLst>
        </pc:spChg>
        <pc:spChg chg="add del mod">
          <ac:chgData name="이 예람" userId="b2529dad4e9c6c81" providerId="LiveId" clId="{E6E5F5DC-24AB-459C-98B5-057A93883A2F}" dt="2022-07-05T09:42:30.868" v="8102" actId="478"/>
          <ac:spMkLst>
            <pc:docMk/>
            <pc:sldMk cId="2649153369" sldId="321"/>
            <ac:spMk id="20" creationId="{EB783D23-9CB2-CCEC-4A94-72DE84D7553D}"/>
          </ac:spMkLst>
        </pc:spChg>
        <pc:spChg chg="add mod">
          <ac:chgData name="이 예람" userId="b2529dad4e9c6c81" providerId="LiveId" clId="{E6E5F5DC-24AB-459C-98B5-057A93883A2F}" dt="2022-07-05T09:48:17.270" v="8417" actId="1035"/>
          <ac:spMkLst>
            <pc:docMk/>
            <pc:sldMk cId="2649153369" sldId="321"/>
            <ac:spMk id="21" creationId="{86984410-3454-8D92-5213-443CC8D00E8B}"/>
          </ac:spMkLst>
        </pc:spChg>
        <pc:spChg chg="add mod">
          <ac:chgData name="이 예람" userId="b2529dad4e9c6c81" providerId="LiveId" clId="{E6E5F5DC-24AB-459C-98B5-057A93883A2F}" dt="2022-07-05T09:48:17.270" v="8417" actId="1035"/>
          <ac:spMkLst>
            <pc:docMk/>
            <pc:sldMk cId="2649153369" sldId="321"/>
            <ac:spMk id="22" creationId="{8ACD48EF-91DF-8CFC-9061-DD518098F736}"/>
          </ac:spMkLst>
        </pc:spChg>
        <pc:spChg chg="add del mod">
          <ac:chgData name="이 예람" userId="b2529dad4e9c6c81" providerId="LiveId" clId="{E6E5F5DC-24AB-459C-98B5-057A93883A2F}" dt="2022-07-05T09:44:51.203" v="8281" actId="478"/>
          <ac:spMkLst>
            <pc:docMk/>
            <pc:sldMk cId="2649153369" sldId="321"/>
            <ac:spMk id="23" creationId="{A603980C-BA61-082D-D72F-2504EDDC7770}"/>
          </ac:spMkLst>
        </pc:spChg>
        <pc:spChg chg="add mod">
          <ac:chgData name="이 예람" userId="b2529dad4e9c6c81" providerId="LiveId" clId="{E6E5F5DC-24AB-459C-98B5-057A93883A2F}" dt="2022-07-05T09:48:17.270" v="8417" actId="1035"/>
          <ac:spMkLst>
            <pc:docMk/>
            <pc:sldMk cId="2649153369" sldId="321"/>
            <ac:spMk id="24" creationId="{C4FDB730-7A10-8BCE-6A4D-640287E57774}"/>
          </ac:spMkLst>
        </pc:spChg>
        <pc:spChg chg="add mod">
          <ac:chgData name="이 예람" userId="b2529dad4e9c6c81" providerId="LiveId" clId="{E6E5F5DC-24AB-459C-98B5-057A93883A2F}" dt="2022-07-05T09:48:17.270" v="8417" actId="1035"/>
          <ac:spMkLst>
            <pc:docMk/>
            <pc:sldMk cId="2649153369" sldId="321"/>
            <ac:spMk id="25" creationId="{B1E564D1-7A35-5D39-2B10-1B13A2C8FC4D}"/>
          </ac:spMkLst>
        </pc:spChg>
        <pc:spChg chg="add mod">
          <ac:chgData name="이 예람" userId="b2529dad4e9c6c81" providerId="LiveId" clId="{E6E5F5DC-24AB-459C-98B5-057A93883A2F}" dt="2022-07-05T09:55:46.896" v="9055" actId="1036"/>
          <ac:spMkLst>
            <pc:docMk/>
            <pc:sldMk cId="2649153369" sldId="321"/>
            <ac:spMk id="26" creationId="{2823E4D8-D9F2-40B1-3D50-25BDB717F6BC}"/>
          </ac:spMkLst>
        </pc:spChg>
        <pc:spChg chg="add mod">
          <ac:chgData name="이 예람" userId="b2529dad4e9c6c81" providerId="LiveId" clId="{E6E5F5DC-24AB-459C-98B5-057A93883A2F}" dt="2022-07-05T09:55:46.896" v="9055" actId="1036"/>
          <ac:spMkLst>
            <pc:docMk/>
            <pc:sldMk cId="2649153369" sldId="321"/>
            <ac:spMk id="27" creationId="{944B0E8B-2C02-6464-99EB-BB1F32D362CE}"/>
          </ac:spMkLst>
        </pc:spChg>
        <pc:spChg chg="add mod">
          <ac:chgData name="이 예람" userId="b2529dad4e9c6c81" providerId="LiveId" clId="{E6E5F5DC-24AB-459C-98B5-057A93883A2F}" dt="2022-07-05T09:55:46.896" v="9055" actId="1036"/>
          <ac:spMkLst>
            <pc:docMk/>
            <pc:sldMk cId="2649153369" sldId="321"/>
            <ac:spMk id="28" creationId="{5CFB5F8B-986E-3DD2-6E95-780E1F63A741}"/>
          </ac:spMkLst>
        </pc:spChg>
        <pc:spChg chg="add mod">
          <ac:chgData name="이 예람" userId="b2529dad4e9c6c81" providerId="LiveId" clId="{E6E5F5DC-24AB-459C-98B5-057A93883A2F}" dt="2022-07-05T09:55:36.186" v="9032" actId="1076"/>
          <ac:spMkLst>
            <pc:docMk/>
            <pc:sldMk cId="2649153369" sldId="321"/>
            <ac:spMk id="29" creationId="{2F03EA22-4456-5E3E-0B30-E5105C20B720}"/>
          </ac:spMkLst>
        </pc:spChg>
        <pc:spChg chg="mod">
          <ac:chgData name="이 예람" userId="b2529dad4e9c6c81" providerId="LiveId" clId="{E6E5F5DC-24AB-459C-98B5-057A93883A2F}" dt="2022-07-05T09:48:17.270" v="8417" actId="1035"/>
          <ac:spMkLst>
            <pc:docMk/>
            <pc:sldMk cId="2649153369" sldId="321"/>
            <ac:spMk id="30" creationId="{FA36DA3C-FD47-6A05-9FE4-FE02F8310DCD}"/>
          </ac:spMkLst>
        </pc:spChg>
        <pc:spChg chg="add mod">
          <ac:chgData name="이 예람" userId="b2529dad4e9c6c81" providerId="LiveId" clId="{E6E5F5DC-24AB-459C-98B5-057A93883A2F}" dt="2022-07-05T09:55:52.654" v="9056" actId="1076"/>
          <ac:spMkLst>
            <pc:docMk/>
            <pc:sldMk cId="2649153369" sldId="321"/>
            <ac:spMk id="31" creationId="{8F1F4FAB-3C48-4D16-336A-6D082B77A347}"/>
          </ac:spMkLst>
        </pc:spChg>
        <pc:picChg chg="add mod modCrop">
          <ac:chgData name="이 예람" userId="b2529dad4e9c6c81" providerId="LiveId" clId="{E6E5F5DC-24AB-459C-98B5-057A93883A2F}" dt="2022-07-05T09:48:17.270" v="8417" actId="1035"/>
          <ac:picMkLst>
            <pc:docMk/>
            <pc:sldMk cId="2649153369" sldId="321"/>
            <ac:picMk id="3" creationId="{0C064E5F-364B-20B0-1DA4-09EA5E757DCB}"/>
          </ac:picMkLst>
        </pc:picChg>
        <pc:picChg chg="del">
          <ac:chgData name="이 예람" userId="b2529dad4e9c6c81" providerId="LiveId" clId="{E6E5F5DC-24AB-459C-98B5-057A93883A2F}" dt="2022-07-05T09:39:50.266" v="7842" actId="478"/>
          <ac:picMkLst>
            <pc:docMk/>
            <pc:sldMk cId="2649153369" sldId="321"/>
            <ac:picMk id="4" creationId="{DE4C854D-771E-6269-BC22-E388A6A0859D}"/>
          </ac:picMkLst>
        </pc:picChg>
        <pc:picChg chg="add mod modCrop">
          <ac:chgData name="이 예람" userId="b2529dad4e9c6c81" providerId="LiveId" clId="{E6E5F5DC-24AB-459C-98B5-057A93883A2F}" dt="2022-07-05T09:48:17.270" v="8417" actId="1035"/>
          <ac:picMkLst>
            <pc:docMk/>
            <pc:sldMk cId="2649153369" sldId="321"/>
            <ac:picMk id="8" creationId="{59B13707-2382-584D-C5AD-78A003E59EDE}"/>
          </ac:picMkLst>
        </pc:picChg>
        <pc:picChg chg="del mod">
          <ac:chgData name="이 예람" userId="b2529dad4e9c6c81" providerId="LiveId" clId="{E6E5F5DC-24AB-459C-98B5-057A93883A2F}" dt="2022-07-05T09:28:48.359" v="7834" actId="478"/>
          <ac:picMkLst>
            <pc:docMk/>
            <pc:sldMk cId="2649153369" sldId="321"/>
            <ac:picMk id="9" creationId="{3F75DB35-36D2-2A2D-4C2E-0548709196B5}"/>
          </ac:picMkLst>
        </pc:picChg>
        <pc:picChg chg="add del mod">
          <ac:chgData name="이 예람" userId="b2529dad4e9c6c81" providerId="LiveId" clId="{E6E5F5DC-24AB-459C-98B5-057A93883A2F}" dt="2022-07-05T09:42:15.745" v="8098" actId="478"/>
          <ac:picMkLst>
            <pc:docMk/>
            <pc:sldMk cId="2649153369" sldId="321"/>
            <ac:picMk id="15" creationId="{0B3C421B-0872-D5CF-A40D-2BFD6E400EF1}"/>
          </ac:picMkLst>
        </pc:picChg>
      </pc:sldChg>
      <pc:sldChg chg="addSp delSp modSp add mod">
        <pc:chgData name="이 예람" userId="b2529dad4e9c6c81" providerId="LiveId" clId="{E6E5F5DC-24AB-459C-98B5-057A93883A2F}" dt="2022-07-05T09:56:14.912" v="9086"/>
        <pc:sldMkLst>
          <pc:docMk/>
          <pc:sldMk cId="4192094623" sldId="322"/>
        </pc:sldMkLst>
        <pc:spChg chg="del">
          <ac:chgData name="이 예람" userId="b2529dad4e9c6c81" providerId="LiveId" clId="{E6E5F5DC-24AB-459C-98B5-057A93883A2F}" dt="2022-07-05T09:48:23.492" v="8419" actId="478"/>
          <ac:spMkLst>
            <pc:docMk/>
            <pc:sldMk cId="4192094623" sldId="322"/>
            <ac:spMk id="5" creationId="{00000000-0000-0000-0000-000000000000}"/>
          </ac:spMkLst>
        </pc:spChg>
        <pc:spChg chg="del">
          <ac:chgData name="이 예람" userId="b2529dad4e9c6c81" providerId="LiveId" clId="{E6E5F5DC-24AB-459C-98B5-057A93883A2F}" dt="2022-07-05T09:48:23.492" v="8419" actId="478"/>
          <ac:spMkLst>
            <pc:docMk/>
            <pc:sldMk cId="4192094623" sldId="322"/>
            <ac:spMk id="10" creationId="{C6F34ABF-052B-E8A1-2815-7307B560B47C}"/>
          </ac:spMkLst>
        </pc:spChg>
        <pc:spChg chg="del">
          <ac:chgData name="이 예람" userId="b2529dad4e9c6c81" providerId="LiveId" clId="{E6E5F5DC-24AB-459C-98B5-057A93883A2F}" dt="2022-07-05T09:48:23.492" v="8419" actId="478"/>
          <ac:spMkLst>
            <pc:docMk/>
            <pc:sldMk cId="4192094623" sldId="322"/>
            <ac:spMk id="11" creationId="{0E20666F-7759-DC57-CD0C-1E85069718CD}"/>
          </ac:spMkLst>
        </pc:spChg>
        <pc:spChg chg="del">
          <ac:chgData name="이 예람" userId="b2529dad4e9c6c81" providerId="LiveId" clId="{E6E5F5DC-24AB-459C-98B5-057A93883A2F}" dt="2022-07-05T09:48:23.492" v="8419" actId="478"/>
          <ac:spMkLst>
            <pc:docMk/>
            <pc:sldMk cId="4192094623" sldId="322"/>
            <ac:spMk id="16" creationId="{B2DB562B-6653-AADD-A01F-68ECA0F9AB7B}"/>
          </ac:spMkLst>
        </pc:spChg>
        <pc:spChg chg="mod">
          <ac:chgData name="이 예람" userId="b2529dad4e9c6c81" providerId="LiveId" clId="{E6E5F5DC-24AB-459C-98B5-057A93883A2F}" dt="2022-07-05T09:56:06.321" v="9081" actId="1036"/>
          <ac:spMkLst>
            <pc:docMk/>
            <pc:sldMk cId="4192094623" sldId="322"/>
            <ac:spMk id="17" creationId="{C3CA1D4A-99D4-0386-9D40-0EF4B6E5233E}"/>
          </ac:spMkLst>
        </pc:spChg>
        <pc:spChg chg="mod">
          <ac:chgData name="이 예람" userId="b2529dad4e9c6c81" providerId="LiveId" clId="{E6E5F5DC-24AB-459C-98B5-057A93883A2F}" dt="2022-07-05T09:54:59.468" v="9006" actId="113"/>
          <ac:spMkLst>
            <pc:docMk/>
            <pc:sldMk cId="4192094623" sldId="322"/>
            <ac:spMk id="18" creationId="{1ABB1DBA-78B5-7B25-98F0-AB21262FF8B3}"/>
          </ac:spMkLst>
        </pc:spChg>
        <pc:spChg chg="mod">
          <ac:chgData name="이 예람" userId="b2529dad4e9c6c81" providerId="LiveId" clId="{E6E5F5DC-24AB-459C-98B5-057A93883A2F}" dt="2022-07-05T09:56:06.321" v="9081" actId="1036"/>
          <ac:spMkLst>
            <pc:docMk/>
            <pc:sldMk cId="4192094623" sldId="322"/>
            <ac:spMk id="21" creationId="{86984410-3454-8D92-5213-443CC8D00E8B}"/>
          </ac:spMkLst>
        </pc:spChg>
        <pc:spChg chg="mod">
          <ac:chgData name="이 예람" userId="b2529dad4e9c6c81" providerId="LiveId" clId="{E6E5F5DC-24AB-459C-98B5-057A93883A2F}" dt="2022-07-05T09:49:23.078" v="8434" actId="1076"/>
          <ac:spMkLst>
            <pc:docMk/>
            <pc:sldMk cId="4192094623" sldId="322"/>
            <ac:spMk id="22" creationId="{8ACD48EF-91DF-8CFC-9061-DD518098F736}"/>
          </ac:spMkLst>
        </pc:spChg>
        <pc:spChg chg="add mod">
          <ac:chgData name="이 예람" userId="b2529dad4e9c6c81" providerId="LiveId" clId="{E6E5F5DC-24AB-459C-98B5-057A93883A2F}" dt="2022-07-05T09:54:22.286" v="8986" actId="1076"/>
          <ac:spMkLst>
            <pc:docMk/>
            <pc:sldMk cId="4192094623" sldId="322"/>
            <ac:spMk id="23" creationId="{67295E3B-DA5D-1E96-CA12-5B54AB8396E0}"/>
          </ac:spMkLst>
        </pc:spChg>
        <pc:spChg chg="del">
          <ac:chgData name="이 예람" userId="b2529dad4e9c6c81" providerId="LiveId" clId="{E6E5F5DC-24AB-459C-98B5-057A93883A2F}" dt="2022-07-05T09:49:16.622" v="8432" actId="478"/>
          <ac:spMkLst>
            <pc:docMk/>
            <pc:sldMk cId="4192094623" sldId="322"/>
            <ac:spMk id="24" creationId="{C4FDB730-7A10-8BCE-6A4D-640287E57774}"/>
          </ac:spMkLst>
        </pc:spChg>
        <pc:spChg chg="del">
          <ac:chgData name="이 예람" userId="b2529dad4e9c6c81" providerId="LiveId" clId="{E6E5F5DC-24AB-459C-98B5-057A93883A2F}" dt="2022-07-05T09:49:16.622" v="8432" actId="478"/>
          <ac:spMkLst>
            <pc:docMk/>
            <pc:sldMk cId="4192094623" sldId="322"/>
            <ac:spMk id="25" creationId="{B1E564D1-7A35-5D39-2B10-1B13A2C8FC4D}"/>
          </ac:spMkLst>
        </pc:spChg>
        <pc:spChg chg="del">
          <ac:chgData name="이 예람" userId="b2529dad4e9c6c81" providerId="LiveId" clId="{E6E5F5DC-24AB-459C-98B5-057A93883A2F}" dt="2022-07-05T09:50:55.863" v="8687" actId="478"/>
          <ac:spMkLst>
            <pc:docMk/>
            <pc:sldMk cId="4192094623" sldId="322"/>
            <ac:spMk id="26" creationId="{2823E4D8-D9F2-40B1-3D50-25BDB717F6BC}"/>
          </ac:spMkLst>
        </pc:spChg>
        <pc:spChg chg="del">
          <ac:chgData name="이 예람" userId="b2529dad4e9c6c81" providerId="LiveId" clId="{E6E5F5DC-24AB-459C-98B5-057A93883A2F}" dt="2022-07-05T09:50:55.863" v="8687" actId="478"/>
          <ac:spMkLst>
            <pc:docMk/>
            <pc:sldMk cId="4192094623" sldId="322"/>
            <ac:spMk id="27" creationId="{944B0E8B-2C02-6464-99EB-BB1F32D362CE}"/>
          </ac:spMkLst>
        </pc:spChg>
        <pc:spChg chg="add mod">
          <ac:chgData name="이 예람" userId="b2529dad4e9c6c81" providerId="LiveId" clId="{E6E5F5DC-24AB-459C-98B5-057A93883A2F}" dt="2022-07-05T09:56:14.912" v="9086"/>
          <ac:spMkLst>
            <pc:docMk/>
            <pc:sldMk cId="4192094623" sldId="322"/>
            <ac:spMk id="28" creationId="{D6768D4B-57BB-2F02-66CD-38448F474EC0}"/>
          </ac:spMkLst>
        </pc:spChg>
        <pc:spChg chg="mod">
          <ac:chgData name="이 예람" userId="b2529dad4e9c6c81" providerId="LiveId" clId="{E6E5F5DC-24AB-459C-98B5-057A93883A2F}" dt="2022-07-05T09:54:54.653" v="9000"/>
          <ac:spMkLst>
            <pc:docMk/>
            <pc:sldMk cId="4192094623" sldId="322"/>
            <ac:spMk id="30" creationId="{FA36DA3C-FD47-6A05-9FE4-FE02F8310DCD}"/>
          </ac:spMkLst>
        </pc:spChg>
        <pc:picChg chg="del">
          <ac:chgData name="이 예람" userId="b2529dad4e9c6c81" providerId="LiveId" clId="{E6E5F5DC-24AB-459C-98B5-057A93883A2F}" dt="2022-07-05T09:48:51.476" v="8423" actId="478"/>
          <ac:picMkLst>
            <pc:docMk/>
            <pc:sldMk cId="4192094623" sldId="322"/>
            <ac:picMk id="3" creationId="{0C064E5F-364B-20B0-1DA4-09EA5E757DCB}"/>
          </ac:picMkLst>
        </pc:picChg>
        <pc:picChg chg="add mod ord modCrop">
          <ac:chgData name="이 예람" userId="b2529dad4e9c6c81" providerId="LiveId" clId="{E6E5F5DC-24AB-459C-98B5-057A93883A2F}" dt="2022-07-05T09:49:19.208" v="8433" actId="14100"/>
          <ac:picMkLst>
            <pc:docMk/>
            <pc:sldMk cId="4192094623" sldId="322"/>
            <ac:picMk id="4" creationId="{746B58C7-8524-04AD-DB84-0F37552DC665}"/>
          </ac:picMkLst>
        </pc:picChg>
        <pc:picChg chg="del">
          <ac:chgData name="이 예람" userId="b2529dad4e9c6c81" providerId="LiveId" clId="{E6E5F5DC-24AB-459C-98B5-057A93883A2F}" dt="2022-07-05T09:49:16.622" v="8432" actId="478"/>
          <ac:picMkLst>
            <pc:docMk/>
            <pc:sldMk cId="4192094623" sldId="322"/>
            <ac:picMk id="8" creationId="{59B13707-2382-584D-C5AD-78A003E59EDE}"/>
          </ac:picMkLst>
        </pc:picChg>
        <pc:picChg chg="add mod modCrop">
          <ac:chgData name="이 예람" userId="b2529dad4e9c6c81" providerId="LiveId" clId="{E6E5F5DC-24AB-459C-98B5-057A93883A2F}" dt="2022-07-05T09:52:12.734" v="8733" actId="14100"/>
          <ac:picMkLst>
            <pc:docMk/>
            <pc:sldMk cId="4192094623" sldId="322"/>
            <ac:picMk id="9" creationId="{DDFCBEFD-0D18-AF8B-F582-5C51F4010B4C}"/>
          </ac:picMkLst>
        </pc:picChg>
      </pc:sldChg>
      <pc:sldChg chg="addSp delSp modSp add mod">
        <pc:chgData name="이 예람" userId="b2529dad4e9c6c81" providerId="LiveId" clId="{E6E5F5DC-24AB-459C-98B5-057A93883A2F}" dt="2022-07-05T10:08:42.880" v="9493" actId="113"/>
        <pc:sldMkLst>
          <pc:docMk/>
          <pc:sldMk cId="88595024" sldId="323"/>
        </pc:sldMkLst>
        <pc:spChg chg="del">
          <ac:chgData name="이 예람" userId="b2529dad4e9c6c81" providerId="LiveId" clId="{E6E5F5DC-24AB-459C-98B5-057A93883A2F}" dt="2022-07-05T10:02:14.442" v="9088" actId="478"/>
          <ac:spMkLst>
            <pc:docMk/>
            <pc:sldMk cId="88595024" sldId="323"/>
            <ac:spMk id="17" creationId="{C3CA1D4A-99D4-0386-9D40-0EF4B6E5233E}"/>
          </ac:spMkLst>
        </pc:spChg>
        <pc:spChg chg="mod">
          <ac:chgData name="이 예람" userId="b2529dad4e9c6c81" providerId="LiveId" clId="{E6E5F5DC-24AB-459C-98B5-057A93883A2F}" dt="2022-07-05T10:08:42.880" v="9493" actId="113"/>
          <ac:spMkLst>
            <pc:docMk/>
            <pc:sldMk cId="88595024" sldId="323"/>
            <ac:spMk id="18" creationId="{1ABB1DBA-78B5-7B25-98F0-AB21262FF8B3}"/>
          </ac:spMkLst>
        </pc:spChg>
        <pc:spChg chg="del">
          <ac:chgData name="이 예람" userId="b2529dad4e9c6c81" providerId="LiveId" clId="{E6E5F5DC-24AB-459C-98B5-057A93883A2F}" dt="2022-07-05T10:02:14.442" v="9088" actId="478"/>
          <ac:spMkLst>
            <pc:docMk/>
            <pc:sldMk cId="88595024" sldId="323"/>
            <ac:spMk id="21" creationId="{86984410-3454-8D92-5213-443CC8D00E8B}"/>
          </ac:spMkLst>
        </pc:spChg>
        <pc:spChg chg="del">
          <ac:chgData name="이 예람" userId="b2529dad4e9c6c81" providerId="LiveId" clId="{E6E5F5DC-24AB-459C-98B5-057A93883A2F}" dt="2022-07-05T10:02:14.442" v="9088" actId="478"/>
          <ac:spMkLst>
            <pc:docMk/>
            <pc:sldMk cId="88595024" sldId="323"/>
            <ac:spMk id="22" creationId="{8ACD48EF-91DF-8CFC-9061-DD518098F736}"/>
          </ac:spMkLst>
        </pc:spChg>
        <pc:spChg chg="del">
          <ac:chgData name="이 예람" userId="b2529dad4e9c6c81" providerId="LiveId" clId="{E6E5F5DC-24AB-459C-98B5-057A93883A2F}" dt="2022-07-05T10:02:14.442" v="9088" actId="478"/>
          <ac:spMkLst>
            <pc:docMk/>
            <pc:sldMk cId="88595024" sldId="323"/>
            <ac:spMk id="23" creationId="{67295E3B-DA5D-1E96-CA12-5B54AB8396E0}"/>
          </ac:spMkLst>
        </pc:spChg>
        <pc:spChg chg="del">
          <ac:chgData name="이 예람" userId="b2529dad4e9c6c81" providerId="LiveId" clId="{E6E5F5DC-24AB-459C-98B5-057A93883A2F}" dt="2022-07-05T10:02:14.442" v="9088" actId="478"/>
          <ac:spMkLst>
            <pc:docMk/>
            <pc:sldMk cId="88595024" sldId="323"/>
            <ac:spMk id="28" creationId="{D6768D4B-57BB-2F02-66CD-38448F474EC0}"/>
          </ac:spMkLst>
        </pc:spChg>
        <pc:spChg chg="mod">
          <ac:chgData name="이 예람" userId="b2529dad4e9c6c81" providerId="LiveId" clId="{E6E5F5DC-24AB-459C-98B5-057A93883A2F}" dt="2022-07-05T10:05:31.718" v="9206"/>
          <ac:spMkLst>
            <pc:docMk/>
            <pc:sldMk cId="88595024" sldId="323"/>
            <ac:spMk id="30" creationId="{FA36DA3C-FD47-6A05-9FE4-FE02F8310DCD}"/>
          </ac:spMkLst>
        </pc:spChg>
        <pc:picChg chg="add mod modCrop">
          <ac:chgData name="이 예람" userId="b2529dad4e9c6c81" providerId="LiveId" clId="{E6E5F5DC-24AB-459C-98B5-057A93883A2F}" dt="2022-07-05T10:06:59.271" v="9214" actId="1076"/>
          <ac:picMkLst>
            <pc:docMk/>
            <pc:sldMk cId="88595024" sldId="323"/>
            <ac:picMk id="3" creationId="{416196A4-268B-FCF5-D6E5-A467D06D218A}"/>
          </ac:picMkLst>
        </pc:picChg>
        <pc:picChg chg="del">
          <ac:chgData name="이 예람" userId="b2529dad4e9c6c81" providerId="LiveId" clId="{E6E5F5DC-24AB-459C-98B5-057A93883A2F}" dt="2022-07-05T10:02:14.442" v="9088" actId="478"/>
          <ac:picMkLst>
            <pc:docMk/>
            <pc:sldMk cId="88595024" sldId="323"/>
            <ac:picMk id="4" creationId="{746B58C7-8524-04AD-DB84-0F37552DC665}"/>
          </ac:picMkLst>
        </pc:picChg>
        <pc:picChg chg="add mod modCrop">
          <ac:chgData name="이 예람" userId="b2529dad4e9c6c81" providerId="LiveId" clId="{E6E5F5DC-24AB-459C-98B5-057A93883A2F}" dt="2022-07-05T10:07:09.800" v="9217" actId="1076"/>
          <ac:picMkLst>
            <pc:docMk/>
            <pc:sldMk cId="88595024" sldId="323"/>
            <ac:picMk id="6" creationId="{6B7BF8CE-F9F1-E090-3949-D82698D08633}"/>
          </ac:picMkLst>
        </pc:picChg>
        <pc:picChg chg="del">
          <ac:chgData name="이 예람" userId="b2529dad4e9c6c81" providerId="LiveId" clId="{E6E5F5DC-24AB-459C-98B5-057A93883A2F}" dt="2022-07-05T10:02:15.235" v="9089" actId="478"/>
          <ac:picMkLst>
            <pc:docMk/>
            <pc:sldMk cId="88595024" sldId="323"/>
            <ac:picMk id="9" creationId="{DDFCBEFD-0D18-AF8B-F582-5C51F4010B4C}"/>
          </ac:picMkLst>
        </pc:picChg>
      </pc:sldChg>
      <pc:sldChg chg="add del">
        <pc:chgData name="이 예람" userId="b2529dad4e9c6c81" providerId="LiveId" clId="{E6E5F5DC-24AB-459C-98B5-057A93883A2F}" dt="2022-07-05T10:02:20.914" v="9091"/>
        <pc:sldMkLst>
          <pc:docMk/>
          <pc:sldMk cId="2995427990" sldId="324"/>
        </pc:sldMkLst>
      </pc:sldChg>
      <pc:sldChg chg="addSp delSp modSp add mod">
        <pc:chgData name="이 예람" userId="b2529dad4e9c6c81" providerId="LiveId" clId="{E6E5F5DC-24AB-459C-98B5-057A93883A2F}" dt="2022-07-05T10:12:24.827" v="9909" actId="1036"/>
        <pc:sldMkLst>
          <pc:docMk/>
          <pc:sldMk cId="3404981322" sldId="324"/>
        </pc:sldMkLst>
        <pc:spChg chg="mod">
          <ac:chgData name="이 예람" userId="b2529dad4e9c6c81" providerId="LiveId" clId="{E6E5F5DC-24AB-459C-98B5-057A93883A2F}" dt="2022-07-05T10:12:21.421" v="9890" actId="1036"/>
          <ac:spMkLst>
            <pc:docMk/>
            <pc:sldMk cId="3404981322" sldId="324"/>
            <ac:spMk id="5" creationId="{00000000-0000-0000-0000-000000000000}"/>
          </ac:spMkLst>
        </pc:spChg>
        <pc:spChg chg="mod">
          <ac:chgData name="이 예람" userId="b2529dad4e9c6c81" providerId="LiveId" clId="{E6E5F5DC-24AB-459C-98B5-057A93883A2F}" dt="2022-07-05T10:12:24.827" v="9909" actId="1036"/>
          <ac:spMkLst>
            <pc:docMk/>
            <pc:sldMk cId="3404981322" sldId="324"/>
            <ac:spMk id="10" creationId="{C6F34ABF-052B-E8A1-2815-7307B560B47C}"/>
          </ac:spMkLst>
        </pc:spChg>
        <pc:spChg chg="mod">
          <ac:chgData name="이 예람" userId="b2529dad4e9c6c81" providerId="LiveId" clId="{E6E5F5DC-24AB-459C-98B5-057A93883A2F}" dt="2022-07-05T10:12:24.827" v="9909" actId="1036"/>
          <ac:spMkLst>
            <pc:docMk/>
            <pc:sldMk cId="3404981322" sldId="324"/>
            <ac:spMk id="11" creationId="{0E20666F-7759-DC57-CD0C-1E85069718CD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12" creationId="{A97D65C3-A370-582A-49C5-73B36BF1CFF9}"/>
          </ac:spMkLst>
        </pc:spChg>
        <pc:spChg chg="mod">
          <ac:chgData name="이 예람" userId="b2529dad4e9c6c81" providerId="LiveId" clId="{E6E5F5DC-24AB-459C-98B5-057A93883A2F}" dt="2022-07-05T10:12:21.421" v="9890" actId="1036"/>
          <ac:spMkLst>
            <pc:docMk/>
            <pc:sldMk cId="3404981322" sldId="324"/>
            <ac:spMk id="16" creationId="{B2DB562B-6653-AADD-A01F-68ECA0F9AB7B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17" creationId="{C3CA1D4A-99D4-0386-9D40-0EF4B6E5233E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18" creationId="{1ABB1DBA-78B5-7B25-98F0-AB21262FF8B3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21" creationId="{86984410-3454-8D92-5213-443CC8D00E8B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22" creationId="{8ACD48EF-91DF-8CFC-9061-DD518098F736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24" creationId="{C4FDB730-7A10-8BCE-6A4D-640287E57774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25" creationId="{B1E564D1-7A35-5D39-2B10-1B13A2C8FC4D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26" creationId="{2823E4D8-D9F2-40B1-3D50-25BDB717F6BC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27" creationId="{944B0E8B-2C02-6464-99EB-BB1F32D362CE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28" creationId="{5CFB5F8B-986E-3DD2-6E95-780E1F63A741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29" creationId="{2F03EA22-4456-5E3E-0B30-E5105C20B720}"/>
          </ac:spMkLst>
        </pc:spChg>
        <pc:spChg chg="mod">
          <ac:chgData name="이 예람" userId="b2529dad4e9c6c81" providerId="LiveId" clId="{E6E5F5DC-24AB-459C-98B5-057A93883A2F}" dt="2022-07-05T10:12:24.827" v="9909" actId="1036"/>
          <ac:spMkLst>
            <pc:docMk/>
            <pc:sldMk cId="3404981322" sldId="324"/>
            <ac:spMk id="30" creationId="{FA36DA3C-FD47-6A05-9FE4-FE02F8310DCD}"/>
          </ac:spMkLst>
        </pc:spChg>
        <pc:spChg chg="del">
          <ac:chgData name="이 예람" userId="b2529dad4e9c6c81" providerId="LiveId" clId="{E6E5F5DC-24AB-459C-98B5-057A93883A2F}" dt="2022-07-05T10:10:46.948" v="9844" actId="478"/>
          <ac:spMkLst>
            <pc:docMk/>
            <pc:sldMk cId="3404981322" sldId="324"/>
            <ac:spMk id="31" creationId="{8F1F4FAB-3C48-4D16-336A-6D082B77A347}"/>
          </ac:spMkLst>
        </pc:spChg>
        <pc:picChg chg="del">
          <ac:chgData name="이 예람" userId="b2529dad4e9c6c81" providerId="LiveId" clId="{E6E5F5DC-24AB-459C-98B5-057A93883A2F}" dt="2022-07-05T10:10:46.948" v="9844" actId="478"/>
          <ac:picMkLst>
            <pc:docMk/>
            <pc:sldMk cId="3404981322" sldId="324"/>
            <ac:picMk id="3" creationId="{0C064E5F-364B-20B0-1DA4-09EA5E757DCB}"/>
          </ac:picMkLst>
        </pc:picChg>
        <pc:picChg chg="add mod modCrop">
          <ac:chgData name="이 예람" userId="b2529dad4e9c6c81" providerId="LiveId" clId="{E6E5F5DC-24AB-459C-98B5-057A93883A2F}" dt="2022-07-05T10:12:24.827" v="9909" actId="1036"/>
          <ac:picMkLst>
            <pc:docMk/>
            <pc:sldMk cId="3404981322" sldId="324"/>
            <ac:picMk id="3" creationId="{122AEDE0-A024-9FBF-4C01-8CDAB0FD8A22}"/>
          </ac:picMkLst>
        </pc:picChg>
        <pc:picChg chg="del">
          <ac:chgData name="이 예람" userId="b2529dad4e9c6c81" providerId="LiveId" clId="{E6E5F5DC-24AB-459C-98B5-057A93883A2F}" dt="2022-07-05T10:10:46.948" v="9844" actId="478"/>
          <ac:picMkLst>
            <pc:docMk/>
            <pc:sldMk cId="3404981322" sldId="324"/>
            <ac:picMk id="8" creationId="{59B13707-2382-584D-C5AD-78A003E59EDE}"/>
          </ac:picMkLst>
        </pc:picChg>
      </pc:sldChg>
      <pc:sldChg chg="addSp delSp modSp add mod">
        <pc:chgData name="이 예람" userId="b2529dad4e9c6c81" providerId="LiveId" clId="{E6E5F5DC-24AB-459C-98B5-057A93883A2F}" dt="2022-07-05T10:37:47.658" v="10831" actId="113"/>
        <pc:sldMkLst>
          <pc:docMk/>
          <pc:sldMk cId="1501256124" sldId="325"/>
        </pc:sldMkLst>
        <pc:spChg chg="add mod">
          <ac:chgData name="이 예람" userId="b2529dad4e9c6c81" providerId="LiveId" clId="{E6E5F5DC-24AB-459C-98B5-057A93883A2F}" dt="2022-07-05T10:26:22.567" v="10448" actId="1076"/>
          <ac:spMkLst>
            <pc:docMk/>
            <pc:sldMk cId="1501256124" sldId="325"/>
            <ac:spMk id="2" creationId="{5C4016C3-A0BB-B66B-B1FB-23DF83F1E3FE}"/>
          </ac:spMkLst>
        </pc:spChg>
        <pc:spChg chg="mod">
          <ac:chgData name="이 예람" userId="b2529dad4e9c6c81" providerId="LiveId" clId="{E6E5F5DC-24AB-459C-98B5-057A93883A2F}" dt="2022-07-05T10:31:44.987" v="10464" actId="1076"/>
          <ac:spMkLst>
            <pc:docMk/>
            <pc:sldMk cId="1501256124" sldId="325"/>
            <ac:spMk id="10" creationId="{C6F34ABF-052B-E8A1-2815-7307B560B47C}"/>
          </ac:spMkLst>
        </pc:spChg>
        <pc:spChg chg="mod">
          <ac:chgData name="이 예람" userId="b2529dad4e9c6c81" providerId="LiveId" clId="{E6E5F5DC-24AB-459C-98B5-057A93883A2F}" dt="2022-07-05T10:13:39.207" v="10096" actId="20577"/>
          <ac:spMkLst>
            <pc:docMk/>
            <pc:sldMk cId="1501256124" sldId="325"/>
            <ac:spMk id="11" creationId="{0E20666F-7759-DC57-CD0C-1E85069718CD}"/>
          </ac:spMkLst>
        </pc:spChg>
        <pc:spChg chg="del">
          <ac:chgData name="이 예람" userId="b2529dad4e9c6c81" providerId="LiveId" clId="{E6E5F5DC-24AB-459C-98B5-057A93883A2F}" dt="2022-07-05T10:21:23.338" v="10097" actId="478"/>
          <ac:spMkLst>
            <pc:docMk/>
            <pc:sldMk cId="1501256124" sldId="325"/>
            <ac:spMk id="12" creationId="{A97D65C3-A370-582A-49C5-73B36BF1CFF9}"/>
          </ac:spMkLst>
        </pc:spChg>
        <pc:spChg chg="mod">
          <ac:chgData name="이 예람" userId="b2529dad4e9c6c81" providerId="LiveId" clId="{E6E5F5DC-24AB-459C-98B5-057A93883A2F}" dt="2022-07-05T10:13:05.240" v="9941" actId="14100"/>
          <ac:spMkLst>
            <pc:docMk/>
            <pc:sldMk cId="1501256124" sldId="325"/>
            <ac:spMk id="16" creationId="{B2DB562B-6653-AADD-A01F-68ECA0F9AB7B}"/>
          </ac:spMkLst>
        </pc:spChg>
        <pc:spChg chg="del">
          <ac:chgData name="이 예람" userId="b2529dad4e9c6c81" providerId="LiveId" clId="{E6E5F5DC-24AB-459C-98B5-057A93883A2F}" dt="2022-07-05T10:21:23.338" v="10097" actId="478"/>
          <ac:spMkLst>
            <pc:docMk/>
            <pc:sldMk cId="1501256124" sldId="325"/>
            <ac:spMk id="17" creationId="{C3CA1D4A-99D4-0386-9D40-0EF4B6E5233E}"/>
          </ac:spMkLst>
        </pc:spChg>
        <pc:spChg chg="del">
          <ac:chgData name="이 예람" userId="b2529dad4e9c6c81" providerId="LiveId" clId="{E6E5F5DC-24AB-459C-98B5-057A93883A2F}" dt="2022-07-05T10:21:23.338" v="10097" actId="478"/>
          <ac:spMkLst>
            <pc:docMk/>
            <pc:sldMk cId="1501256124" sldId="325"/>
            <ac:spMk id="18" creationId="{1ABB1DBA-78B5-7B25-98F0-AB21262FF8B3}"/>
          </ac:spMkLst>
        </pc:spChg>
        <pc:spChg chg="del">
          <ac:chgData name="이 예람" userId="b2529dad4e9c6c81" providerId="LiveId" clId="{E6E5F5DC-24AB-459C-98B5-057A93883A2F}" dt="2022-07-05T10:21:23.338" v="10097" actId="478"/>
          <ac:spMkLst>
            <pc:docMk/>
            <pc:sldMk cId="1501256124" sldId="325"/>
            <ac:spMk id="21" creationId="{86984410-3454-8D92-5213-443CC8D00E8B}"/>
          </ac:spMkLst>
        </pc:spChg>
        <pc:spChg chg="del">
          <ac:chgData name="이 예람" userId="b2529dad4e9c6c81" providerId="LiveId" clId="{E6E5F5DC-24AB-459C-98B5-057A93883A2F}" dt="2022-07-05T10:21:23.338" v="10097" actId="478"/>
          <ac:spMkLst>
            <pc:docMk/>
            <pc:sldMk cId="1501256124" sldId="325"/>
            <ac:spMk id="22" creationId="{8ACD48EF-91DF-8CFC-9061-DD518098F736}"/>
          </ac:spMkLst>
        </pc:spChg>
        <pc:spChg chg="del">
          <ac:chgData name="이 예람" userId="b2529dad4e9c6c81" providerId="LiveId" clId="{E6E5F5DC-24AB-459C-98B5-057A93883A2F}" dt="2022-07-05T10:21:23.338" v="10097" actId="478"/>
          <ac:spMkLst>
            <pc:docMk/>
            <pc:sldMk cId="1501256124" sldId="325"/>
            <ac:spMk id="24" creationId="{C4FDB730-7A10-8BCE-6A4D-640287E57774}"/>
          </ac:spMkLst>
        </pc:spChg>
        <pc:spChg chg="del">
          <ac:chgData name="이 예람" userId="b2529dad4e9c6c81" providerId="LiveId" clId="{E6E5F5DC-24AB-459C-98B5-057A93883A2F}" dt="2022-07-05T10:21:23.338" v="10097" actId="478"/>
          <ac:spMkLst>
            <pc:docMk/>
            <pc:sldMk cId="1501256124" sldId="325"/>
            <ac:spMk id="25" creationId="{B1E564D1-7A35-5D39-2B10-1B13A2C8FC4D}"/>
          </ac:spMkLst>
        </pc:spChg>
        <pc:spChg chg="mod">
          <ac:chgData name="이 예람" userId="b2529dad4e9c6c81" providerId="LiveId" clId="{E6E5F5DC-24AB-459C-98B5-057A93883A2F}" dt="2022-07-05T10:22:09.442" v="10149" actId="207"/>
          <ac:spMkLst>
            <pc:docMk/>
            <pc:sldMk cId="1501256124" sldId="325"/>
            <ac:spMk id="26" creationId="{2823E4D8-D9F2-40B1-3D50-25BDB717F6BC}"/>
          </ac:spMkLst>
        </pc:spChg>
        <pc:spChg chg="mod">
          <ac:chgData name="이 예람" userId="b2529dad4e9c6c81" providerId="LiveId" clId="{E6E5F5DC-24AB-459C-98B5-057A93883A2F}" dt="2022-07-05T10:31:53.892" v="10465" actId="14100"/>
          <ac:spMkLst>
            <pc:docMk/>
            <pc:sldMk cId="1501256124" sldId="325"/>
            <ac:spMk id="27" creationId="{944B0E8B-2C02-6464-99EB-BB1F32D362CE}"/>
          </ac:spMkLst>
        </pc:spChg>
        <pc:spChg chg="del">
          <ac:chgData name="이 예람" userId="b2529dad4e9c6c81" providerId="LiveId" clId="{E6E5F5DC-24AB-459C-98B5-057A93883A2F}" dt="2022-07-05T10:21:23.338" v="10097" actId="478"/>
          <ac:spMkLst>
            <pc:docMk/>
            <pc:sldMk cId="1501256124" sldId="325"/>
            <ac:spMk id="28" creationId="{5CFB5F8B-986E-3DD2-6E95-780E1F63A741}"/>
          </ac:spMkLst>
        </pc:spChg>
        <pc:spChg chg="del">
          <ac:chgData name="이 예람" userId="b2529dad4e9c6c81" providerId="LiveId" clId="{E6E5F5DC-24AB-459C-98B5-057A93883A2F}" dt="2022-07-05T10:21:23.338" v="10097" actId="478"/>
          <ac:spMkLst>
            <pc:docMk/>
            <pc:sldMk cId="1501256124" sldId="325"/>
            <ac:spMk id="29" creationId="{2F03EA22-4456-5E3E-0B30-E5105C20B720}"/>
          </ac:spMkLst>
        </pc:spChg>
        <pc:spChg chg="del">
          <ac:chgData name="이 예람" userId="b2529dad4e9c6c81" providerId="LiveId" clId="{E6E5F5DC-24AB-459C-98B5-057A93883A2F}" dt="2022-07-05T10:21:23.338" v="10097" actId="478"/>
          <ac:spMkLst>
            <pc:docMk/>
            <pc:sldMk cId="1501256124" sldId="325"/>
            <ac:spMk id="30" creationId="{FA36DA3C-FD47-6A05-9FE4-FE02F8310DCD}"/>
          </ac:spMkLst>
        </pc:spChg>
        <pc:spChg chg="del">
          <ac:chgData name="이 예람" userId="b2529dad4e9c6c81" providerId="LiveId" clId="{E6E5F5DC-24AB-459C-98B5-057A93883A2F}" dt="2022-07-05T10:21:23.338" v="10097" actId="478"/>
          <ac:spMkLst>
            <pc:docMk/>
            <pc:sldMk cId="1501256124" sldId="325"/>
            <ac:spMk id="31" creationId="{8F1F4FAB-3C48-4D16-336A-6D082B77A347}"/>
          </ac:spMkLst>
        </pc:spChg>
        <pc:spChg chg="add mod">
          <ac:chgData name="이 예람" userId="b2529dad4e9c6c81" providerId="LiveId" clId="{E6E5F5DC-24AB-459C-98B5-057A93883A2F}" dt="2022-07-05T10:35:34.742" v="10657" actId="1035"/>
          <ac:spMkLst>
            <pc:docMk/>
            <pc:sldMk cId="1501256124" sldId="325"/>
            <ac:spMk id="32" creationId="{7FE26240-03E2-D3B4-E75B-7AB29F38BF21}"/>
          </ac:spMkLst>
        </pc:spChg>
        <pc:spChg chg="add mod">
          <ac:chgData name="이 예람" userId="b2529dad4e9c6c81" providerId="LiveId" clId="{E6E5F5DC-24AB-459C-98B5-057A93883A2F}" dt="2022-07-05T10:35:31.827" v="10654" actId="14100"/>
          <ac:spMkLst>
            <pc:docMk/>
            <pc:sldMk cId="1501256124" sldId="325"/>
            <ac:spMk id="33" creationId="{AE130ED4-B1A3-7A1F-6D52-CD6B3D688698}"/>
          </ac:spMkLst>
        </pc:spChg>
        <pc:spChg chg="add mod">
          <ac:chgData name="이 예람" userId="b2529dad4e9c6c81" providerId="LiveId" clId="{E6E5F5DC-24AB-459C-98B5-057A93883A2F}" dt="2022-07-05T10:37:28.886" v="10828" actId="1076"/>
          <ac:spMkLst>
            <pc:docMk/>
            <pc:sldMk cId="1501256124" sldId="325"/>
            <ac:spMk id="34" creationId="{0F72486E-20B6-0AB6-D5C1-BCAFE2F2C21F}"/>
          </ac:spMkLst>
        </pc:spChg>
        <pc:spChg chg="add mod">
          <ac:chgData name="이 예람" userId="b2529dad4e9c6c81" providerId="LiveId" clId="{E6E5F5DC-24AB-459C-98B5-057A93883A2F}" dt="2022-07-05T10:37:35.041" v="10830" actId="14100"/>
          <ac:spMkLst>
            <pc:docMk/>
            <pc:sldMk cId="1501256124" sldId="325"/>
            <ac:spMk id="35" creationId="{7A8B5180-71D8-528F-0787-3CDA09161A88}"/>
          </ac:spMkLst>
        </pc:spChg>
        <pc:spChg chg="add mod">
          <ac:chgData name="이 예람" userId="b2529dad4e9c6c81" providerId="LiveId" clId="{E6E5F5DC-24AB-459C-98B5-057A93883A2F}" dt="2022-07-05T10:37:47.658" v="10831" actId="113"/>
          <ac:spMkLst>
            <pc:docMk/>
            <pc:sldMk cId="1501256124" sldId="325"/>
            <ac:spMk id="36" creationId="{F7B6C43C-1665-7008-A68C-AF2266C43F4E}"/>
          </ac:spMkLst>
        </pc:spChg>
        <pc:picChg chg="del">
          <ac:chgData name="이 예람" userId="b2529dad4e9c6c81" providerId="LiveId" clId="{E6E5F5DC-24AB-459C-98B5-057A93883A2F}" dt="2022-07-05T10:21:23.338" v="10097" actId="478"/>
          <ac:picMkLst>
            <pc:docMk/>
            <pc:sldMk cId="1501256124" sldId="325"/>
            <ac:picMk id="3" creationId="{0C064E5F-364B-20B0-1DA4-09EA5E757DCB}"/>
          </ac:picMkLst>
        </pc:picChg>
        <pc:picChg chg="add del mod modCrop">
          <ac:chgData name="이 예람" userId="b2529dad4e9c6c81" providerId="LiveId" clId="{E6E5F5DC-24AB-459C-98B5-057A93883A2F}" dt="2022-07-05T10:30:42.928" v="10455" actId="478"/>
          <ac:picMkLst>
            <pc:docMk/>
            <pc:sldMk cId="1501256124" sldId="325"/>
            <ac:picMk id="6" creationId="{160958ED-4F26-BD8B-4E87-C2B4E3902F06}"/>
          </ac:picMkLst>
        </pc:picChg>
        <pc:picChg chg="del">
          <ac:chgData name="이 예람" userId="b2529dad4e9c6c81" providerId="LiveId" clId="{E6E5F5DC-24AB-459C-98B5-057A93883A2F}" dt="2022-07-05T10:21:23.338" v="10097" actId="478"/>
          <ac:picMkLst>
            <pc:docMk/>
            <pc:sldMk cId="1501256124" sldId="325"/>
            <ac:picMk id="8" creationId="{59B13707-2382-584D-C5AD-78A003E59EDE}"/>
          </ac:picMkLst>
        </pc:picChg>
        <pc:picChg chg="add mod modCrop">
          <ac:chgData name="이 예람" userId="b2529dad4e9c6c81" providerId="LiveId" clId="{E6E5F5DC-24AB-459C-98B5-057A93883A2F}" dt="2022-07-05T10:37:18.795" v="10827" actId="14100"/>
          <ac:picMkLst>
            <pc:docMk/>
            <pc:sldMk cId="1501256124" sldId="325"/>
            <ac:picMk id="13" creationId="{8BE72509-3042-777A-0CA7-3367628CA6F2}"/>
          </ac:picMkLst>
        </pc:picChg>
      </pc:sldChg>
      <pc:sldChg chg="delSp modSp add mod">
        <pc:chgData name="이 예람" userId="b2529dad4e9c6c81" providerId="LiveId" clId="{E6E5F5DC-24AB-459C-98B5-057A93883A2F}" dt="2022-07-05T10:41:21.471" v="11264" actId="20577"/>
        <pc:sldMkLst>
          <pc:docMk/>
          <pc:sldMk cId="730008017" sldId="326"/>
        </pc:sldMkLst>
        <pc:spChg chg="mod">
          <ac:chgData name="이 예람" userId="b2529dad4e9c6c81" providerId="LiveId" clId="{E6E5F5DC-24AB-459C-98B5-057A93883A2F}" dt="2022-07-05T10:38:43.537" v="10836"/>
          <ac:spMkLst>
            <pc:docMk/>
            <pc:sldMk cId="730008017" sldId="326"/>
            <ac:spMk id="4" creationId="{00000000-0000-0000-0000-000000000000}"/>
          </ac:spMkLst>
        </pc:spChg>
        <pc:spChg chg="mod">
          <ac:chgData name="이 예람" userId="b2529dad4e9c6c81" providerId="LiveId" clId="{E6E5F5DC-24AB-459C-98B5-057A93883A2F}" dt="2022-07-05T10:38:54.250" v="10890"/>
          <ac:spMkLst>
            <pc:docMk/>
            <pc:sldMk cId="730008017" sldId="326"/>
            <ac:spMk id="6" creationId="{00000000-0000-0000-0000-000000000000}"/>
          </ac:spMkLst>
        </pc:spChg>
        <pc:spChg chg="del">
          <ac:chgData name="이 예람" userId="b2529dad4e9c6c81" providerId="LiveId" clId="{E6E5F5DC-24AB-459C-98B5-057A93883A2F}" dt="2022-07-05T10:38:57.973" v="10891" actId="478"/>
          <ac:spMkLst>
            <pc:docMk/>
            <pc:sldMk cId="730008017" sldId="326"/>
            <ac:spMk id="10" creationId="{CD1665B8-E3E5-0C55-7052-7791F9525F85}"/>
          </ac:spMkLst>
        </pc:spChg>
        <pc:spChg chg="mod">
          <ac:chgData name="이 예람" userId="b2529dad4e9c6c81" providerId="LiveId" clId="{E6E5F5DC-24AB-459C-98B5-057A93883A2F}" dt="2022-07-05T10:39:36.399" v="11012" actId="14100"/>
          <ac:spMkLst>
            <pc:docMk/>
            <pc:sldMk cId="730008017" sldId="326"/>
            <ac:spMk id="12" creationId="{00000000-0000-0000-0000-000000000000}"/>
          </ac:spMkLst>
        </pc:spChg>
        <pc:spChg chg="del">
          <ac:chgData name="이 예람" userId="b2529dad4e9c6c81" providerId="LiveId" clId="{E6E5F5DC-24AB-459C-98B5-057A93883A2F}" dt="2022-07-05T10:38:57.973" v="10891" actId="478"/>
          <ac:spMkLst>
            <pc:docMk/>
            <pc:sldMk cId="730008017" sldId="326"/>
            <ac:spMk id="13" creationId="{D1A00CEF-8AF6-F37A-FDBC-7F4968EDD23C}"/>
          </ac:spMkLst>
        </pc:spChg>
        <pc:spChg chg="mod">
          <ac:chgData name="이 예람" userId="b2529dad4e9c6c81" providerId="LiveId" clId="{E6E5F5DC-24AB-459C-98B5-057A93883A2F}" dt="2022-07-05T10:41:21.471" v="11264" actId="20577"/>
          <ac:spMkLst>
            <pc:docMk/>
            <pc:sldMk cId="730008017" sldId="326"/>
            <ac:spMk id="149" creationId="{00000000-0000-0000-0000-000000000000}"/>
          </ac:spMkLst>
        </pc:spChg>
      </pc:sldChg>
      <pc:sldChg chg="addSp delSp modSp add mod">
        <pc:chgData name="이 예람" userId="b2529dad4e9c6c81" providerId="LiveId" clId="{E6E5F5DC-24AB-459C-98B5-057A93883A2F}" dt="2022-07-06T15:25:13.546" v="11873" actId="1036"/>
        <pc:sldMkLst>
          <pc:docMk/>
          <pc:sldMk cId="187791482" sldId="327"/>
        </pc:sldMkLst>
        <pc:spChg chg="mod">
          <ac:chgData name="이 예람" userId="b2529dad4e9c6c81" providerId="LiveId" clId="{E6E5F5DC-24AB-459C-98B5-057A93883A2F}" dt="2022-07-06T15:15:21.469" v="11343" actId="14100"/>
          <ac:spMkLst>
            <pc:docMk/>
            <pc:sldMk cId="187791482" sldId="327"/>
            <ac:spMk id="16" creationId="{B2DB562B-6653-AADD-A01F-68ECA0F9AB7B}"/>
          </ac:spMkLst>
        </pc:spChg>
        <pc:spChg chg="add mod">
          <ac:chgData name="이 예람" userId="b2529dad4e9c6c81" providerId="LiveId" clId="{E6E5F5DC-24AB-459C-98B5-057A93883A2F}" dt="2022-07-06T15:25:11.311" v="11868" actId="1036"/>
          <ac:spMkLst>
            <pc:docMk/>
            <pc:sldMk cId="187791482" sldId="327"/>
            <ac:spMk id="17" creationId="{AF54602E-5D6A-8AF1-B6A1-48CCD8B7D59D}"/>
          </ac:spMkLst>
        </pc:spChg>
        <pc:spChg chg="add mod">
          <ac:chgData name="이 예람" userId="b2529dad4e9c6c81" providerId="LiveId" clId="{E6E5F5DC-24AB-459C-98B5-057A93883A2F}" dt="2022-07-06T15:25:13.546" v="11873" actId="1036"/>
          <ac:spMkLst>
            <pc:docMk/>
            <pc:sldMk cId="187791482" sldId="327"/>
            <ac:spMk id="18" creationId="{55149F3E-6029-6C0A-983C-382B6BFBFEBA}"/>
          </ac:spMkLst>
        </pc:spChg>
        <pc:spChg chg="add mod">
          <ac:chgData name="이 예람" userId="b2529dad4e9c6c81" providerId="LiveId" clId="{E6E5F5DC-24AB-459C-98B5-057A93883A2F}" dt="2022-07-06T15:25:13.546" v="11873" actId="1036"/>
          <ac:spMkLst>
            <pc:docMk/>
            <pc:sldMk cId="187791482" sldId="327"/>
            <ac:spMk id="19" creationId="{D16A504B-765D-334D-F637-9B4E0549BB23}"/>
          </ac:spMkLst>
        </pc:spChg>
        <pc:spChg chg="add mod">
          <ac:chgData name="이 예람" userId="b2529dad4e9c6c81" providerId="LiveId" clId="{E6E5F5DC-24AB-459C-98B5-057A93883A2F}" dt="2022-07-06T15:25:13.546" v="11873" actId="1036"/>
          <ac:spMkLst>
            <pc:docMk/>
            <pc:sldMk cId="187791482" sldId="327"/>
            <ac:spMk id="20" creationId="{45350ECA-6DC2-6C4C-2DC0-3AC02C28541D}"/>
          </ac:spMkLst>
        </pc:spChg>
        <pc:spChg chg="add mod">
          <ac:chgData name="이 예람" userId="b2529dad4e9c6c81" providerId="LiveId" clId="{E6E5F5DC-24AB-459C-98B5-057A93883A2F}" dt="2022-07-06T15:25:13.546" v="11873" actId="1036"/>
          <ac:spMkLst>
            <pc:docMk/>
            <pc:sldMk cId="187791482" sldId="327"/>
            <ac:spMk id="23" creationId="{799E2778-13E2-C45B-308B-1F4E490F229A}"/>
          </ac:spMkLst>
        </pc:spChg>
        <pc:spChg chg="del">
          <ac:chgData name="이 예람" userId="b2529dad4e9c6c81" providerId="LiveId" clId="{E6E5F5DC-24AB-459C-98B5-057A93883A2F}" dt="2022-07-06T15:16:19.792" v="11349" actId="478"/>
          <ac:spMkLst>
            <pc:docMk/>
            <pc:sldMk cId="187791482" sldId="327"/>
            <ac:spMk id="24" creationId="{659B07A9-CA49-AED3-F611-345708415161}"/>
          </ac:spMkLst>
        </pc:spChg>
        <pc:spChg chg="mod">
          <ac:chgData name="이 예람" userId="b2529dad4e9c6c81" providerId="LiveId" clId="{E6E5F5DC-24AB-459C-98B5-057A93883A2F}" dt="2022-07-06T15:17:44.796" v="11495" actId="1035"/>
          <ac:spMkLst>
            <pc:docMk/>
            <pc:sldMk cId="187791482" sldId="327"/>
            <ac:spMk id="25" creationId="{284B0C97-9493-3997-E348-98E781EEA388}"/>
          </ac:spMkLst>
        </pc:spChg>
        <pc:spChg chg="mod">
          <ac:chgData name="이 예람" userId="b2529dad4e9c6c81" providerId="LiveId" clId="{E6E5F5DC-24AB-459C-98B5-057A93883A2F}" dt="2022-07-06T15:25:11.311" v="11868" actId="1036"/>
          <ac:spMkLst>
            <pc:docMk/>
            <pc:sldMk cId="187791482" sldId="327"/>
            <ac:spMk id="27" creationId="{832ACC13-FFC9-C10D-084C-98C1360EF37B}"/>
          </ac:spMkLst>
        </pc:spChg>
        <pc:spChg chg="del">
          <ac:chgData name="이 예람" userId="b2529dad4e9c6c81" providerId="LiveId" clId="{E6E5F5DC-24AB-459C-98B5-057A93883A2F}" dt="2022-07-06T15:21:22.677" v="11763" actId="478"/>
          <ac:spMkLst>
            <pc:docMk/>
            <pc:sldMk cId="187791482" sldId="327"/>
            <ac:spMk id="30" creationId="{FA36DA3C-FD47-6A05-9FE4-FE02F8310DCD}"/>
          </ac:spMkLst>
        </pc:spChg>
        <pc:picChg chg="add mod modCrop">
          <ac:chgData name="이 예람" userId="b2529dad4e9c6c81" providerId="LiveId" clId="{E6E5F5DC-24AB-459C-98B5-057A93883A2F}" dt="2022-07-06T15:17:47.234" v="11496" actId="1076"/>
          <ac:picMkLst>
            <pc:docMk/>
            <pc:sldMk cId="187791482" sldId="327"/>
            <ac:picMk id="3" creationId="{4E1AF861-2819-E960-4E91-4B0C7622168B}"/>
          </ac:picMkLst>
        </pc:picChg>
        <pc:picChg chg="del">
          <ac:chgData name="이 예람" userId="b2529dad4e9c6c81" providerId="LiveId" clId="{E6E5F5DC-24AB-459C-98B5-057A93883A2F}" dt="2022-07-06T15:15:49.313" v="11344" actId="478"/>
          <ac:picMkLst>
            <pc:docMk/>
            <pc:sldMk cId="187791482" sldId="327"/>
            <ac:picMk id="6" creationId="{BAB927D6-99E2-D932-B68D-6EA2D44CAD6A}"/>
          </ac:picMkLst>
        </pc:picChg>
        <pc:picChg chg="add mod modCrop">
          <ac:chgData name="이 예람" userId="b2529dad4e9c6c81" providerId="LiveId" clId="{E6E5F5DC-24AB-459C-98B5-057A93883A2F}" dt="2022-07-06T15:25:11.311" v="11868" actId="1036"/>
          <ac:picMkLst>
            <pc:docMk/>
            <pc:sldMk cId="187791482" sldId="327"/>
            <ac:picMk id="8" creationId="{7DDE396E-0132-66B5-B890-E002061F1C5B}"/>
          </ac:picMkLst>
        </pc:picChg>
        <pc:picChg chg="del">
          <ac:chgData name="이 예람" userId="b2529dad4e9c6c81" providerId="LiveId" clId="{E6E5F5DC-24AB-459C-98B5-057A93883A2F}" dt="2022-07-06T15:16:19.792" v="11349" actId="478"/>
          <ac:picMkLst>
            <pc:docMk/>
            <pc:sldMk cId="187791482" sldId="327"/>
            <ac:picMk id="9" creationId="{82C363B7-3AD3-163F-DC86-59764BF2FEDE}"/>
          </ac:picMkLst>
        </pc:picChg>
        <pc:picChg chg="del">
          <ac:chgData name="이 예람" userId="b2529dad4e9c6c81" providerId="LiveId" clId="{E6E5F5DC-24AB-459C-98B5-057A93883A2F}" dt="2022-07-06T15:16:19.792" v="11349" actId="478"/>
          <ac:picMkLst>
            <pc:docMk/>
            <pc:sldMk cId="187791482" sldId="327"/>
            <ac:picMk id="11" creationId="{8F43B7B0-A880-3275-9B41-913854264AD1}"/>
          </ac:picMkLst>
        </pc:picChg>
        <pc:picChg chg="add mod modCrop">
          <ac:chgData name="이 예람" userId="b2529dad4e9c6c81" providerId="LiveId" clId="{E6E5F5DC-24AB-459C-98B5-057A93883A2F}" dt="2022-07-06T15:25:13.546" v="11873" actId="1036"/>
          <ac:picMkLst>
            <pc:docMk/>
            <pc:sldMk cId="187791482" sldId="327"/>
            <ac:picMk id="12" creationId="{B0F09DDA-5B94-156E-DC49-F9371F62997A}"/>
          </ac:picMkLst>
        </pc:picChg>
        <pc:picChg chg="del">
          <ac:chgData name="이 예람" userId="b2529dad4e9c6c81" providerId="LiveId" clId="{E6E5F5DC-24AB-459C-98B5-057A93883A2F}" dt="2022-07-06T15:21:18.392" v="11762" actId="478"/>
          <ac:picMkLst>
            <pc:docMk/>
            <pc:sldMk cId="187791482" sldId="327"/>
            <ac:picMk id="13" creationId="{43ADD7A3-7209-CAC4-F4ED-FFFD388C328D}"/>
          </ac:picMkLst>
        </pc:picChg>
      </pc:sldChg>
      <pc:sldChg chg="new del">
        <pc:chgData name="이 예람" userId="b2529dad4e9c6c81" providerId="LiveId" clId="{E6E5F5DC-24AB-459C-98B5-057A93883A2F}" dt="2022-07-06T15:14:34.789" v="11266" actId="2696"/>
        <pc:sldMkLst>
          <pc:docMk/>
          <pc:sldMk cId="1229789554" sldId="327"/>
        </pc:sldMkLst>
      </pc:sldChg>
      <pc:sldChg chg="addSp delSp modSp add mod">
        <pc:chgData name="이 예람" userId="b2529dad4e9c6c81" providerId="LiveId" clId="{E6E5F5DC-24AB-459C-98B5-057A93883A2F}" dt="2022-07-06T17:03:49.867" v="12284"/>
        <pc:sldMkLst>
          <pc:docMk/>
          <pc:sldMk cId="2282789522" sldId="328"/>
        </pc:sldMkLst>
        <pc:spChg chg="add mod">
          <ac:chgData name="이 예람" userId="b2529dad4e9c6c81" providerId="LiveId" clId="{E6E5F5DC-24AB-459C-98B5-057A93883A2F}" dt="2022-07-06T15:35:31.684" v="12201" actId="113"/>
          <ac:spMkLst>
            <pc:docMk/>
            <pc:sldMk cId="2282789522" sldId="328"/>
            <ac:spMk id="13" creationId="{E22DACA3-BA80-1126-CAC1-6ADC01E7FA94}"/>
          </ac:spMkLst>
        </pc:spChg>
        <pc:spChg chg="add mod">
          <ac:chgData name="이 예람" userId="b2529dad4e9c6c81" providerId="LiveId" clId="{E6E5F5DC-24AB-459C-98B5-057A93883A2F}" dt="2022-07-06T17:03:49.867" v="12284"/>
          <ac:spMkLst>
            <pc:docMk/>
            <pc:sldMk cId="2282789522" sldId="328"/>
            <ac:spMk id="14" creationId="{CBC90CD8-4ED1-2127-0460-38ACE6EB541A}"/>
          </ac:spMkLst>
        </pc:spChg>
        <pc:spChg chg="mod">
          <ac:chgData name="이 예람" userId="b2529dad4e9c6c81" providerId="LiveId" clId="{E6E5F5DC-24AB-459C-98B5-057A93883A2F}" dt="2022-07-06T15:27:47.885" v="11960" actId="14100"/>
          <ac:spMkLst>
            <pc:docMk/>
            <pc:sldMk cId="2282789522" sldId="328"/>
            <ac:spMk id="16" creationId="{B2DB562B-6653-AADD-A01F-68ECA0F9AB7B}"/>
          </ac:spMkLst>
        </pc:spChg>
        <pc:spChg chg="del">
          <ac:chgData name="이 예람" userId="b2529dad4e9c6c81" providerId="LiveId" clId="{E6E5F5DC-24AB-459C-98B5-057A93883A2F}" dt="2022-07-06T15:30:54.204" v="11968" actId="478"/>
          <ac:spMkLst>
            <pc:docMk/>
            <pc:sldMk cId="2282789522" sldId="328"/>
            <ac:spMk id="18" creationId="{1ABB1DBA-78B5-7B25-98F0-AB21262FF8B3}"/>
          </ac:spMkLst>
        </pc:spChg>
        <pc:spChg chg="del">
          <ac:chgData name="이 예람" userId="b2529dad4e9c6c81" providerId="LiveId" clId="{E6E5F5DC-24AB-459C-98B5-057A93883A2F}" dt="2022-07-06T15:30:51.631" v="11966" actId="478"/>
          <ac:spMkLst>
            <pc:docMk/>
            <pc:sldMk cId="2282789522" sldId="328"/>
            <ac:spMk id="30" creationId="{FA36DA3C-FD47-6A05-9FE4-FE02F8310DCD}"/>
          </ac:spMkLst>
        </pc:spChg>
        <pc:picChg chg="del">
          <ac:chgData name="이 예람" userId="b2529dad4e9c6c81" providerId="LiveId" clId="{E6E5F5DC-24AB-459C-98B5-057A93883A2F}" dt="2022-07-06T15:31:02.097" v="11971" actId="478"/>
          <ac:picMkLst>
            <pc:docMk/>
            <pc:sldMk cId="2282789522" sldId="328"/>
            <ac:picMk id="3" creationId="{53D7E4A7-B981-13B0-7A55-A3FF298E3E30}"/>
          </ac:picMkLst>
        </pc:picChg>
        <pc:picChg chg="add mod modCrop">
          <ac:chgData name="이 예람" userId="b2529dad4e9c6c81" providerId="LiveId" clId="{E6E5F5DC-24AB-459C-98B5-057A93883A2F}" dt="2022-07-06T15:33:40.476" v="12200" actId="1037"/>
          <ac:picMkLst>
            <pc:docMk/>
            <pc:sldMk cId="2282789522" sldId="328"/>
            <ac:picMk id="4" creationId="{921DE924-F731-1AF0-2A64-A6EE3A047CC3}"/>
          </ac:picMkLst>
        </pc:picChg>
        <pc:picChg chg="del">
          <ac:chgData name="이 예람" userId="b2529dad4e9c6c81" providerId="LiveId" clId="{E6E5F5DC-24AB-459C-98B5-057A93883A2F}" dt="2022-07-06T15:30:29.472" v="11961" actId="478"/>
          <ac:picMkLst>
            <pc:docMk/>
            <pc:sldMk cId="2282789522" sldId="328"/>
            <ac:picMk id="6" creationId="{61E8C997-644A-253D-B907-EB91372C3D7C}"/>
          </ac:picMkLst>
        </pc:picChg>
        <pc:picChg chg="add mod modCrop">
          <ac:chgData name="이 예람" userId="b2529dad4e9c6c81" providerId="LiveId" clId="{E6E5F5DC-24AB-459C-98B5-057A93883A2F}" dt="2022-07-06T17:01:21.327" v="12202" actId="1076"/>
          <ac:picMkLst>
            <pc:docMk/>
            <pc:sldMk cId="2282789522" sldId="328"/>
            <ac:picMk id="9" creationId="{6B1151F2-0C83-1656-83B4-AB9A162EEAEC}"/>
          </ac:picMkLst>
        </pc:picChg>
      </pc:sldChg>
      <pc:sldChg chg="addSp delSp modSp add mod">
        <pc:chgData name="이 예람" userId="b2529dad4e9c6c81" providerId="LiveId" clId="{E6E5F5DC-24AB-459C-98B5-057A93883A2F}" dt="2022-07-06T17:11:27.258" v="12776" actId="732"/>
        <pc:sldMkLst>
          <pc:docMk/>
          <pc:sldMk cId="3755537527" sldId="329"/>
        </pc:sldMkLst>
        <pc:spChg chg="add mod">
          <ac:chgData name="이 예람" userId="b2529dad4e9c6c81" providerId="LiveId" clId="{E6E5F5DC-24AB-459C-98B5-057A93883A2F}" dt="2022-07-06T17:05:58.801" v="12695" actId="1035"/>
          <ac:spMkLst>
            <pc:docMk/>
            <pc:sldMk cId="3755537527" sldId="329"/>
            <ac:spMk id="10" creationId="{E9B0FF77-B57E-02E1-C386-B05386C2A0DA}"/>
          </ac:spMkLst>
        </pc:spChg>
        <pc:spChg chg="add mod">
          <ac:chgData name="이 예람" userId="b2529dad4e9c6c81" providerId="LiveId" clId="{E6E5F5DC-24AB-459C-98B5-057A93883A2F}" dt="2022-07-06T17:05:58.801" v="12695" actId="1035"/>
          <ac:spMkLst>
            <pc:docMk/>
            <pc:sldMk cId="3755537527" sldId="329"/>
            <ac:spMk id="11" creationId="{E8E27EC4-6DCD-E9CC-84C4-218F131469F5}"/>
          </ac:spMkLst>
        </pc:spChg>
        <pc:spChg chg="mod">
          <ac:chgData name="이 예람" userId="b2529dad4e9c6c81" providerId="LiveId" clId="{E6E5F5DC-24AB-459C-98B5-057A93883A2F}" dt="2022-07-06T17:06:27.285" v="12767" actId="1076"/>
          <ac:spMkLst>
            <pc:docMk/>
            <pc:sldMk cId="3755537527" sldId="329"/>
            <ac:spMk id="13" creationId="{E22DACA3-BA80-1126-CAC1-6ADC01E7FA94}"/>
          </ac:spMkLst>
        </pc:spChg>
        <pc:spChg chg="del">
          <ac:chgData name="이 예람" userId="b2529dad4e9c6c81" providerId="LiveId" clId="{E6E5F5DC-24AB-459C-98B5-057A93883A2F}" dt="2022-07-06T17:06:29.141" v="12768" actId="478"/>
          <ac:spMkLst>
            <pc:docMk/>
            <pc:sldMk cId="3755537527" sldId="329"/>
            <ac:spMk id="14" creationId="{CBC90CD8-4ED1-2127-0460-38ACE6EB541A}"/>
          </ac:spMkLst>
        </pc:spChg>
        <pc:spChg chg="mod">
          <ac:chgData name="이 예람" userId="b2529dad4e9c6c81" providerId="LiveId" clId="{E6E5F5DC-24AB-459C-98B5-057A93883A2F}" dt="2022-07-06T17:04:12.426" v="12344" actId="14100"/>
          <ac:spMkLst>
            <pc:docMk/>
            <pc:sldMk cId="3755537527" sldId="329"/>
            <ac:spMk id="16" creationId="{B2DB562B-6653-AADD-A01F-68ECA0F9AB7B}"/>
          </ac:spMkLst>
        </pc:spChg>
        <pc:picChg chg="add mod modCrop">
          <ac:chgData name="이 예람" userId="b2529dad4e9c6c81" providerId="LiveId" clId="{E6E5F5DC-24AB-459C-98B5-057A93883A2F}" dt="2022-07-06T17:11:27.258" v="12776" actId="732"/>
          <ac:picMkLst>
            <pc:docMk/>
            <pc:sldMk cId="3755537527" sldId="329"/>
            <ac:picMk id="3" creationId="{AA100D55-5675-C067-69E1-C3F4C6347318}"/>
          </ac:picMkLst>
        </pc:picChg>
        <pc:picChg chg="del">
          <ac:chgData name="이 예람" userId="b2529dad4e9c6c81" providerId="LiveId" clId="{E6E5F5DC-24AB-459C-98B5-057A93883A2F}" dt="2022-07-06T17:04:26.896" v="12345" actId="478"/>
          <ac:picMkLst>
            <pc:docMk/>
            <pc:sldMk cId="3755537527" sldId="329"/>
            <ac:picMk id="4" creationId="{921DE924-F731-1AF0-2A64-A6EE3A047CC3}"/>
          </ac:picMkLst>
        </pc:picChg>
        <pc:picChg chg="del">
          <ac:chgData name="이 예람" userId="b2529dad4e9c6c81" providerId="LiveId" clId="{E6E5F5DC-24AB-459C-98B5-057A93883A2F}" dt="2022-07-06T17:05:38.379" v="12693" actId="478"/>
          <ac:picMkLst>
            <pc:docMk/>
            <pc:sldMk cId="3755537527" sldId="329"/>
            <ac:picMk id="9" creationId="{6B1151F2-0C83-1656-83B4-AB9A162EEA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65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4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50617" y="2835370"/>
            <a:ext cx="3619496" cy="3624498"/>
          </a:xfrm>
          <a:custGeom>
            <a:avLst/>
            <a:gdLst>
              <a:gd name="connsiteX0" fmla="*/ 2297113 w 4594226"/>
              <a:gd name="connsiteY0" fmla="*/ 0 h 4600576"/>
              <a:gd name="connsiteX1" fmla="*/ 4594226 w 4594226"/>
              <a:gd name="connsiteY1" fmla="*/ 2300288 h 4600576"/>
              <a:gd name="connsiteX2" fmla="*/ 2297113 w 4594226"/>
              <a:gd name="connsiteY2" fmla="*/ 4600576 h 4600576"/>
              <a:gd name="connsiteX3" fmla="*/ 0 w 4594226"/>
              <a:gd name="connsiteY3" fmla="*/ 2300288 h 4600576"/>
              <a:gd name="connsiteX4" fmla="*/ 2297113 w 4594226"/>
              <a:gd name="connsiteY4" fmla="*/ 0 h 460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4226" h="4600576">
                <a:moveTo>
                  <a:pt x="2297113" y="0"/>
                </a:moveTo>
                <a:cubicBezTo>
                  <a:pt x="3565773" y="0"/>
                  <a:pt x="4594226" y="1029874"/>
                  <a:pt x="4594226" y="2300288"/>
                </a:cubicBezTo>
                <a:cubicBezTo>
                  <a:pt x="4594226" y="3570702"/>
                  <a:pt x="3565773" y="4600576"/>
                  <a:pt x="2297113" y="4600576"/>
                </a:cubicBezTo>
                <a:cubicBezTo>
                  <a:pt x="1028453" y="4600576"/>
                  <a:pt x="0" y="3570702"/>
                  <a:pt x="0" y="2300288"/>
                </a:cubicBezTo>
                <a:cubicBezTo>
                  <a:pt x="0" y="1029874"/>
                  <a:pt x="1028453" y="0"/>
                  <a:pt x="2297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9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5312769" y="4470558"/>
            <a:ext cx="1566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" panose="020F0502020204030203" pitchFamily="34" charset="0"/>
              </a:rPr>
              <a:t>12201629 </a:t>
            </a:r>
            <a:r>
              <a:rPr lang="ko-KR" altLang="en-US" sz="14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" panose="020F0502020204030203" pitchFamily="34" charset="0"/>
              </a:rPr>
              <a:t>이예람</a:t>
            </a:r>
            <a:endParaRPr lang="en-US" sz="14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1753" name="TextBox 1752"/>
          <p:cNvSpPr txBox="1"/>
          <p:nvPr/>
        </p:nvSpPr>
        <p:spPr>
          <a:xfrm>
            <a:off x="4138887" y="2933392"/>
            <a:ext cx="4014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 panose="020F0502020204030204" pitchFamily="34" charset="0"/>
              </a:rPr>
              <a:t>팬더스를</a:t>
            </a:r>
            <a:r>
              <a:rPr lang="ko-KR" altLang="en-US" sz="4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 panose="020F0502020204030204" pitchFamily="34" charset="0"/>
              </a:rPr>
              <a:t> 활용한</a:t>
            </a:r>
            <a:endParaRPr lang="en-US" sz="44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1754" name="TextBox 1753"/>
          <p:cNvSpPr txBox="1"/>
          <p:nvPr/>
        </p:nvSpPr>
        <p:spPr>
          <a:xfrm>
            <a:off x="4630543" y="3662975"/>
            <a:ext cx="2962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 panose="020F0502020204030204" pitchFamily="34" charset="0"/>
              </a:rPr>
              <a:t>데이터 분석</a:t>
            </a:r>
            <a:endParaRPr lang="en-US" sz="44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41309-177C-F173-A6E9-A70022BFF9CB}"/>
              </a:ext>
            </a:extLst>
          </p:cNvPr>
          <p:cNvSpPr txBox="1"/>
          <p:nvPr/>
        </p:nvSpPr>
        <p:spPr>
          <a:xfrm>
            <a:off x="5074604" y="2265363"/>
            <a:ext cx="200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Calibri" panose="020F0502020204030204" pitchFamily="34" charset="0"/>
              </a:rPr>
              <a:t>Chap 3</a:t>
            </a:r>
          </a:p>
        </p:txBody>
      </p:sp>
    </p:spTree>
    <p:extLst>
      <p:ext uri="{BB962C8B-B14F-4D97-AF65-F5344CB8AC3E}">
        <p14:creationId xmlns:p14="http://schemas.microsoft.com/office/powerpoint/2010/main" val="3472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290165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3.2.3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추가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22960" y="840301"/>
            <a:ext cx="42306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[]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이용하여 인덱스 레이블과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해당 값을 지정하여 값 추가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07844A21-7043-F8A7-B12D-B55373367891}"/>
              </a:ext>
            </a:extLst>
          </p:cNvPr>
          <p:cNvSpPr/>
          <p:nvPr/>
        </p:nvSpPr>
        <p:spPr>
          <a:xfrm>
            <a:off x="6096000" y="840301"/>
            <a:ext cx="5700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새로운 시리즈를 생성해서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append()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메서드로 추가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기존 설정 사라짐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355C48D-FC45-DC04-AA4E-4789B2941E42}"/>
              </a:ext>
            </a:extLst>
          </p:cNvPr>
          <p:cNvSpPr/>
          <p:nvPr/>
        </p:nvSpPr>
        <p:spPr>
          <a:xfrm>
            <a:off x="763332" y="4613838"/>
            <a:ext cx="434714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3.2.4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인덱싱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0AFCF8-CDB0-A813-A398-4E95B0C6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7" t="37009" r="69629" b="39584"/>
          <a:stretch/>
        </p:blipFill>
        <p:spPr>
          <a:xfrm>
            <a:off x="1168619" y="1586696"/>
            <a:ext cx="3789461" cy="2539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72F713-07D7-C45F-ED65-0E0E600D1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2" t="60304" r="59695" b="11474"/>
          <a:stretch/>
        </p:blipFill>
        <p:spPr>
          <a:xfrm>
            <a:off x="6400348" y="1586696"/>
            <a:ext cx="5297560" cy="28426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DE1284-C7FA-48D1-B628-DBB8C210F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75692" r="66916" b="11866"/>
          <a:stretch/>
        </p:blipFill>
        <p:spPr>
          <a:xfrm>
            <a:off x="6400348" y="5137058"/>
            <a:ext cx="4488080" cy="1385663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4BF74BB6-AF24-100E-C5FD-C999FB003793}"/>
              </a:ext>
            </a:extLst>
          </p:cNvPr>
          <p:cNvSpPr/>
          <p:nvPr/>
        </p:nvSpPr>
        <p:spPr>
          <a:xfrm>
            <a:off x="822960" y="5271304"/>
            <a:ext cx="54264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인덱스 값과 인덱스 순서에 해당하는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구하기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index, values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속성 사용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89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21583" y="285932"/>
            <a:ext cx="4169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인덱스를 이용해서 데이터 표시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07844A21-7043-F8A7-B12D-B55373367891}"/>
              </a:ext>
            </a:extLst>
          </p:cNvPr>
          <p:cNvSpPr/>
          <p:nvPr/>
        </p:nvSpPr>
        <p:spPr>
          <a:xfrm>
            <a:off x="893511" y="1449028"/>
            <a:ext cx="461401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iloc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value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인덱스 순서에 해당하는 데이터를 출력한다는 점에서 동일하지만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결과값이 복수 개일 때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반환 방식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차이가 있음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(values :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배열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iloc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: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355C48D-FC45-DC04-AA4E-4789B2941E42}"/>
              </a:ext>
            </a:extLst>
          </p:cNvPr>
          <p:cNvSpPr/>
          <p:nvPr/>
        </p:nvSpPr>
        <p:spPr>
          <a:xfrm>
            <a:off x="763332" y="4430958"/>
            <a:ext cx="434714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3.2.5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삭제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BF74BB6-AF24-100E-C5FD-C999FB003793}"/>
              </a:ext>
            </a:extLst>
          </p:cNvPr>
          <p:cNvSpPr/>
          <p:nvPr/>
        </p:nvSpPr>
        <p:spPr>
          <a:xfrm>
            <a:off x="822960" y="5088424"/>
            <a:ext cx="54184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시리즈의 원소 삭제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drop()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메서드 사용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1B2A4-AB4F-E53A-7AE9-B7B9551FC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5" t="51556" r="80000" b="39111"/>
          <a:stretch/>
        </p:blipFill>
        <p:spPr>
          <a:xfrm>
            <a:off x="5507528" y="285932"/>
            <a:ext cx="1848312" cy="10484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391D8F-C7C9-4120-225B-C38372A3E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2" t="60444" r="59167" b="10923"/>
          <a:stretch/>
        </p:blipFill>
        <p:spPr>
          <a:xfrm>
            <a:off x="5507527" y="1390148"/>
            <a:ext cx="5418471" cy="2895337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91277856-CED5-F7AC-B7DB-C19481379A63}"/>
              </a:ext>
            </a:extLst>
          </p:cNvPr>
          <p:cNvSpPr/>
          <p:nvPr/>
        </p:nvSpPr>
        <p:spPr>
          <a:xfrm>
            <a:off x="821583" y="700653"/>
            <a:ext cx="45079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인덱스 값을 사용하는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loc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인덱서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정수 순서를 사용하는 </a:t>
            </a:r>
            <a:r>
              <a:rPr lang="en-US" altLang="ko-KR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iloc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인덱서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57DE1FA-0DEB-E1E3-343E-C0B8CFE97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2" t="67054" r="80174" b="11556"/>
          <a:stretch/>
        </p:blipFill>
        <p:spPr>
          <a:xfrm>
            <a:off x="6301059" y="4341820"/>
            <a:ext cx="1777168" cy="23409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0C7E22-DC30-FD9C-9420-9CB495EF7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6" t="67276" r="75593" b="11556"/>
          <a:stretch/>
        </p:blipFill>
        <p:spPr>
          <a:xfrm>
            <a:off x="8251828" y="4341821"/>
            <a:ext cx="2751452" cy="23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3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365626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3.2.6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 정보 보기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22960" y="840301"/>
            <a:ext cx="33810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 객체의 정보 확인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355C48D-FC45-DC04-AA4E-4789B2941E42}"/>
              </a:ext>
            </a:extLst>
          </p:cNvPr>
          <p:cNvSpPr/>
          <p:nvPr/>
        </p:nvSpPr>
        <p:spPr>
          <a:xfrm>
            <a:off x="763331" y="3489945"/>
            <a:ext cx="434714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3.2.7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 출력하기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BA7A75-E22B-A27E-3033-5493F8DCF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2" t="67277" r="79167" b="11916"/>
          <a:stretch/>
        </p:blipFill>
        <p:spPr>
          <a:xfrm>
            <a:off x="5505388" y="754749"/>
            <a:ext cx="2295941" cy="2649644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BB6152F4-DED6-359D-C508-DCC5AD5BE0E0}"/>
              </a:ext>
            </a:extLst>
          </p:cNvPr>
          <p:cNvSpPr/>
          <p:nvPr/>
        </p:nvSpPr>
        <p:spPr>
          <a:xfrm>
            <a:off x="822960" y="1271188"/>
            <a:ext cx="468242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원소 개수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평균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표준편차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최솟값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제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사분위수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제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사분위수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제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사분위수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제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사분위수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최댓값</a:t>
            </a:r>
            <a:endParaRPr lang="en-US" altLang="ko-KR" sz="22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94787B-45A0-9595-1FE9-7F60B6C29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0" t="11005" r="43424" b="13778"/>
          <a:stretch/>
        </p:blipFill>
        <p:spPr>
          <a:xfrm>
            <a:off x="8267924" y="3454332"/>
            <a:ext cx="3924076" cy="3332101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DA2D3FE4-9C56-849D-9D33-FB607726DD8F}"/>
              </a:ext>
            </a:extLst>
          </p:cNvPr>
          <p:cNvSpPr/>
          <p:nvPr/>
        </p:nvSpPr>
        <p:spPr>
          <a:xfrm>
            <a:off x="5269076" y="3549232"/>
            <a:ext cx="27815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수치 데이터 시각화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0013D9-CE5D-0D3F-1BD7-0A77D377C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1" t="10873" r="45333" b="63524"/>
          <a:stretch/>
        </p:blipFill>
        <p:spPr>
          <a:xfrm>
            <a:off x="763331" y="4070707"/>
            <a:ext cx="7504593" cy="25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53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15435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2823091"/>
            <a:ext cx="72000" cy="39012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41F590C-02A2-0AD2-C0AB-F19DBD40C544}"/>
              </a:ext>
            </a:extLst>
          </p:cNvPr>
          <p:cNvSpPr/>
          <p:nvPr/>
        </p:nvSpPr>
        <p:spPr>
          <a:xfrm>
            <a:off x="556626" y="167365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3.3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38B75EC-95B8-01B7-FC67-4A8FFE6CBD1A}"/>
              </a:ext>
            </a:extLst>
          </p:cNvPr>
          <p:cNvSpPr/>
          <p:nvPr/>
        </p:nvSpPr>
        <p:spPr>
          <a:xfrm>
            <a:off x="526146" y="2176760"/>
            <a:ext cx="4172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팬더스</a:t>
            </a:r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데이터프레임</a:t>
            </a:r>
            <a:endParaRPr lang="en-US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Snip and Round Single Corner Rectangle 8">
            <a:extLst>
              <a:ext uri="{FF2B5EF4-FFF2-40B4-BE49-F238E27FC236}">
                <a16:creationId xmlns:a16="http://schemas.microsoft.com/office/drawing/2014/main" id="{C98D224B-0190-5B1A-B969-BC60438EBFCF}"/>
              </a:ext>
            </a:extLst>
          </p:cNvPr>
          <p:cNvSpPr/>
          <p:nvPr/>
        </p:nvSpPr>
        <p:spPr>
          <a:xfrm rot="5400000">
            <a:off x="6860315" y="-1053578"/>
            <a:ext cx="1448676" cy="5440767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2009">
            <a:extLst>
              <a:ext uri="{FF2B5EF4-FFF2-40B4-BE49-F238E27FC236}">
                <a16:creationId xmlns:a16="http://schemas.microsoft.com/office/drawing/2014/main" id="{C85D722C-8234-EE98-BAD3-96F3BCA54485}"/>
              </a:ext>
            </a:extLst>
          </p:cNvPr>
          <p:cNvSpPr/>
          <p:nvPr/>
        </p:nvSpPr>
        <p:spPr>
          <a:xfrm>
            <a:off x="4995230" y="1127298"/>
            <a:ext cx="4788850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데이터프레임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(</a:t>
            </a:r>
            <a:r>
              <a:rPr lang="en-US" altLang="ko-KR" sz="2000" b="1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DataFrame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): </a:t>
            </a:r>
          </a:p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인덱스 하나와 여러 시리즈를 합친 자료형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E2C6A9-9863-4A10-EEE0-FC6D119D7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69" y="2559575"/>
            <a:ext cx="4864769" cy="336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61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694810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3.3.1 </a:t>
            </a:r>
            <a:r>
              <a:rPr lang="ko-KR" altLang="en-US" sz="28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딕셔너리를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이용한 데이터 프레임 생성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763332" y="872023"/>
            <a:ext cx="448071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2014~2018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년의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KOSPI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지수와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KOSDAQ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지수를 이용하여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</a:t>
            </a:r>
            <a:endParaRPr lang="en-US" altLang="ko-KR" sz="22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프레임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생성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53E5C38-AE1F-6269-372B-2FB074E8004E}"/>
              </a:ext>
            </a:extLst>
          </p:cNvPr>
          <p:cNvSpPr/>
          <p:nvPr/>
        </p:nvSpPr>
        <p:spPr>
          <a:xfrm>
            <a:off x="822960" y="2087931"/>
            <a:ext cx="46736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프레임 객체에 포함된 데이터의 전체적인 모습 확인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(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describe()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메서드 이용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데이터프레임의 인덱스 정보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칼럼 정보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메모리 사용량 등 확인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(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info()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메서드 이용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8530F-F45B-E224-C522-5E1BC3956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6" t="64741" r="55583" b="11407"/>
          <a:stretch/>
        </p:blipFill>
        <p:spPr>
          <a:xfrm>
            <a:off x="5303520" y="889494"/>
            <a:ext cx="5852160" cy="2196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8C63F7-2F04-E5E9-066E-23418DD7D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3" t="66815" r="73841" b="11852"/>
          <a:stretch/>
        </p:blipFill>
        <p:spPr>
          <a:xfrm>
            <a:off x="5303520" y="3196532"/>
            <a:ext cx="3001840" cy="20494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012A48-88DC-65DC-D666-5A82A365F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3" t="66815" r="69583" b="11556"/>
          <a:stretch/>
        </p:blipFill>
        <p:spPr>
          <a:xfrm>
            <a:off x="8422707" y="3196532"/>
            <a:ext cx="3677853" cy="20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8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647469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3.3.2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시리즈를 이용한 데이터 프레임 생성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841135"/>
            <a:ext cx="39152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 여러 개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합쳐서 데이터 프레임 생성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생성된 두 시리즈를 </a:t>
            </a:r>
            <a:r>
              <a:rPr lang="ko-KR" altLang="en-US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딕셔너리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형태로 구성하여 데이터 프레임의 생성자로 넘겨줌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808283" y="3855106"/>
            <a:ext cx="40736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리스트를 이용하여 한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행씩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추가하여 데이터 프레임 생성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832ACC13-FFC9-C10D-084C-98C1360EF37B}"/>
              </a:ext>
            </a:extLst>
          </p:cNvPr>
          <p:cNvSpPr/>
          <p:nvPr/>
        </p:nvSpPr>
        <p:spPr>
          <a:xfrm>
            <a:off x="763332" y="3135930"/>
            <a:ext cx="647469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3.3.3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리스트를 이용한 데이터 프레임 생성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3113F4-2E41-5812-E42D-3E1B51FD4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62541" r="48000" b="12125"/>
          <a:stretch/>
        </p:blipFill>
        <p:spPr>
          <a:xfrm>
            <a:off x="4953971" y="811644"/>
            <a:ext cx="6883048" cy="226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BF1695-4BEE-6F27-1C27-45FF9E2AE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53778" r="49194" b="12264"/>
          <a:stretch/>
        </p:blipFill>
        <p:spPr>
          <a:xfrm>
            <a:off x="4987699" y="3714397"/>
            <a:ext cx="6883048" cy="31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76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472218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3.3.4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프레임 순회 처리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841135"/>
            <a:ext cx="39152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인덱스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사용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808283" y="2564786"/>
            <a:ext cx="323539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데이터프레임 제공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메서드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이용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itertuple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 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: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프레임의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각 행을 이름있는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튜플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형태로 변환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iterrows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: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프레임의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각 행을 인덱스와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시리즈 조합으로 반환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28094-1A86-F4C8-32CE-5C7DC9E35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7" t="69038" r="63083" b="12265"/>
          <a:stretch/>
        </p:blipFill>
        <p:spPr>
          <a:xfrm>
            <a:off x="3802128" y="799855"/>
            <a:ext cx="4587744" cy="17080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75825C-EC37-F79B-94DB-386D97725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2" t="68889" r="67639" b="12191"/>
          <a:stretch/>
        </p:blipFill>
        <p:spPr>
          <a:xfrm>
            <a:off x="3784611" y="2636546"/>
            <a:ext cx="4165577" cy="18643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D40C1B-C517-A3C9-7FE1-DDBC10CF5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0" t="69037" r="67750" b="12266"/>
          <a:stretch/>
        </p:blipFill>
        <p:spPr>
          <a:xfrm>
            <a:off x="7980691" y="2636546"/>
            <a:ext cx="4165577" cy="18643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A7F6CE-F3BB-4B18-4E78-56965D8F0C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0" t="69163" r="71333" b="12265"/>
          <a:stretch/>
        </p:blipFill>
        <p:spPr>
          <a:xfrm>
            <a:off x="3802128" y="4624269"/>
            <a:ext cx="3748160" cy="19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6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1103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322319"/>
            <a:ext cx="72000" cy="3402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41F590C-02A2-0AD2-C0AB-F19DBD40C544}"/>
              </a:ext>
            </a:extLst>
          </p:cNvPr>
          <p:cNvSpPr/>
          <p:nvPr/>
        </p:nvSpPr>
        <p:spPr>
          <a:xfrm>
            <a:off x="556626" y="219181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3.4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38B75EC-95B8-01B7-FC67-4A8FFE6CBD1A}"/>
              </a:ext>
            </a:extLst>
          </p:cNvPr>
          <p:cNvSpPr/>
          <p:nvPr/>
        </p:nvSpPr>
        <p:spPr>
          <a:xfrm>
            <a:off x="526146" y="2694920"/>
            <a:ext cx="2884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주식 비교하기</a:t>
            </a:r>
            <a:endParaRPr lang="en-US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Snip and Round Single Corner Rectangle 8">
            <a:extLst>
              <a:ext uri="{FF2B5EF4-FFF2-40B4-BE49-F238E27FC236}">
                <a16:creationId xmlns:a16="http://schemas.microsoft.com/office/drawing/2014/main" id="{C98D224B-0190-5B1A-B969-BC60438EBFCF}"/>
              </a:ext>
            </a:extLst>
          </p:cNvPr>
          <p:cNvSpPr/>
          <p:nvPr/>
        </p:nvSpPr>
        <p:spPr>
          <a:xfrm rot="5400000">
            <a:off x="6779909" y="-1419865"/>
            <a:ext cx="1448676" cy="7510416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2009">
            <a:extLst>
              <a:ext uri="{FF2B5EF4-FFF2-40B4-BE49-F238E27FC236}">
                <a16:creationId xmlns:a16="http://schemas.microsoft.com/office/drawing/2014/main" id="{C85D722C-8234-EE98-BAD3-96F3BCA54485}"/>
              </a:ext>
            </a:extLst>
          </p:cNvPr>
          <p:cNvSpPr/>
          <p:nvPr/>
        </p:nvSpPr>
        <p:spPr>
          <a:xfrm>
            <a:off x="4436430" y="1757218"/>
            <a:ext cx="6150290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야후 </a:t>
            </a: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파이낸스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로부터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삼성전자와 마이크로소프트의 일별 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주가 데이터를 다운받아 수익률 분석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pic>
        <p:nvPicPr>
          <p:cNvPr id="2050" name="Picture 2" descr="야후파이낸스 - 해시넷">
            <a:extLst>
              <a:ext uri="{FF2B5EF4-FFF2-40B4-BE49-F238E27FC236}">
                <a16:creationId xmlns:a16="http://schemas.microsoft.com/office/drawing/2014/main" id="{C355F126-C7D3-055D-5341-D15CE3B0E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5" b="28196"/>
          <a:stretch/>
        </p:blipFill>
        <p:spPr bwMode="auto">
          <a:xfrm>
            <a:off x="5133340" y="3205894"/>
            <a:ext cx="4588020" cy="202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22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621658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3.4.1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야후 </a:t>
            </a:r>
            <a:r>
              <a:rPr lang="ko-KR" altLang="en-US" sz="28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파이낸스로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주식 시세 구하기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22961" y="840301"/>
            <a:ext cx="42265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야후 </a:t>
            </a:r>
            <a:r>
              <a:rPr lang="ko-KR" altLang="en-US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파이낸스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팬더스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데이터리더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라이브러리 설치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193F46-F315-C46E-AA9A-70031EE4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3" t="28148" r="67417" b="69186"/>
          <a:stretch/>
        </p:blipFill>
        <p:spPr>
          <a:xfrm>
            <a:off x="5151119" y="840300"/>
            <a:ext cx="5168216" cy="3484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EF3338-B79E-F3A9-A848-0DF178D9F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1" t="28000" r="61833" b="69668"/>
          <a:stretch/>
        </p:blipFill>
        <p:spPr>
          <a:xfrm>
            <a:off x="5151119" y="1256970"/>
            <a:ext cx="6642198" cy="3121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1A0427-9DB1-B420-DC5D-8A504C7D2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1" t="21037" r="55491" b="76527"/>
          <a:stretch/>
        </p:blipFill>
        <p:spPr>
          <a:xfrm>
            <a:off x="2419412" y="3868531"/>
            <a:ext cx="8682244" cy="310975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C3F3D0E7-E76D-AE57-5D60-4F53EA129FE9}"/>
              </a:ext>
            </a:extLst>
          </p:cNvPr>
          <p:cNvSpPr/>
          <p:nvPr/>
        </p:nvSpPr>
        <p:spPr>
          <a:xfrm>
            <a:off x="1249681" y="3083942"/>
            <a:ext cx="42265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+ </a:t>
            </a:r>
            <a:r>
              <a:rPr lang="ko-KR" altLang="en-US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에러 발생과 해결</a:t>
            </a:r>
            <a:endParaRPr lang="en-US" altLang="ko-KR" sz="2200" dirty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A4CD96BD-99B3-C63B-EE8C-8415583E72F4}"/>
              </a:ext>
            </a:extLst>
          </p:cNvPr>
          <p:cNvSpPr/>
          <p:nvPr/>
        </p:nvSpPr>
        <p:spPr>
          <a:xfrm>
            <a:off x="1738692" y="3432659"/>
            <a:ext cx="88683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Exception in thread Thread-1: Traceback (most recent call last): …</a:t>
            </a:r>
          </a:p>
        </p:txBody>
      </p:sp>
      <p:sp>
        <p:nvSpPr>
          <p:cNvPr id="14" name="화살표: 위로 굽음 13">
            <a:extLst>
              <a:ext uri="{FF2B5EF4-FFF2-40B4-BE49-F238E27FC236}">
                <a16:creationId xmlns:a16="http://schemas.microsoft.com/office/drawing/2014/main" id="{47C67612-E9C8-81CB-40EA-CAF5A07A0B4A}"/>
              </a:ext>
            </a:extLst>
          </p:cNvPr>
          <p:cNvSpPr/>
          <p:nvPr/>
        </p:nvSpPr>
        <p:spPr>
          <a:xfrm rot="5400000">
            <a:off x="1996279" y="3828847"/>
            <a:ext cx="297627" cy="347297"/>
          </a:xfrm>
          <a:prstGeom prst="bent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A9272099-1AA3-FAE5-D506-3ABE4A91A4EB}"/>
              </a:ext>
            </a:extLst>
          </p:cNvPr>
          <p:cNvSpPr/>
          <p:nvPr/>
        </p:nvSpPr>
        <p:spPr>
          <a:xfrm>
            <a:off x="822960" y="1621531"/>
            <a:ext cx="465328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야후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파이낸스에서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삼성전자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(005930.KS)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마이크로소프트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(MSFT)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주식 데이터 가져오기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(</a:t>
            </a:r>
            <a:r>
              <a:rPr lang="en-US" altLang="ko-KR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get_data_yohoo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 이용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17D368-9F98-A623-1551-CD92739718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6" t="11005" r="64000" b="76528"/>
          <a:stretch/>
        </p:blipFill>
        <p:spPr>
          <a:xfrm>
            <a:off x="5151119" y="1622731"/>
            <a:ext cx="6391518" cy="134466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AC2567-D2B3-D7C5-06B2-F6AD8F28C826}"/>
              </a:ext>
            </a:extLst>
          </p:cNvPr>
          <p:cNvSpPr/>
          <p:nvPr/>
        </p:nvSpPr>
        <p:spPr>
          <a:xfrm>
            <a:off x="1249681" y="3094102"/>
            <a:ext cx="10017759" cy="11588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F423348-52E5-406E-850C-D3522379E0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66" t="47947" r="45174" b="24533"/>
          <a:stretch/>
        </p:blipFill>
        <p:spPr>
          <a:xfrm>
            <a:off x="5151120" y="4389779"/>
            <a:ext cx="6391518" cy="2403831"/>
          </a:xfrm>
          <a:prstGeom prst="rect">
            <a:avLst/>
          </a:prstGeom>
        </p:spPr>
      </p:pic>
      <p:sp>
        <p:nvSpPr>
          <p:cNvPr id="28" name="Rectangle 5">
            <a:extLst>
              <a:ext uri="{FF2B5EF4-FFF2-40B4-BE49-F238E27FC236}">
                <a16:creationId xmlns:a16="http://schemas.microsoft.com/office/drawing/2014/main" id="{E548284C-AA7B-6372-3679-E227A2C07F6C}"/>
              </a:ext>
            </a:extLst>
          </p:cNvPr>
          <p:cNvSpPr/>
          <p:nvPr/>
        </p:nvSpPr>
        <p:spPr>
          <a:xfrm>
            <a:off x="822961" y="4338831"/>
            <a:ext cx="42265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head()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메서드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삼성전자 데이터프레임의 맨 앞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10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행을 출력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일별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OHLC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거래량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수정종가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85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924559" y="145143"/>
            <a:ext cx="42265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삼성전자와 마이크로소프트 주가의 단순 비교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5E0B04-AB09-A5F3-15A1-8B96DDBD4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6" t="10518" r="15333" b="61778"/>
          <a:stretch/>
        </p:blipFill>
        <p:spPr>
          <a:xfrm>
            <a:off x="5188034" y="80595"/>
            <a:ext cx="6317690" cy="26543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5F9B0F-7BEE-F22B-3BF3-4DF9EFE93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0" t="18519" r="39334" b="6519"/>
          <a:stretch/>
        </p:blipFill>
        <p:spPr>
          <a:xfrm>
            <a:off x="1043771" y="2780474"/>
            <a:ext cx="4524926" cy="38878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9A6A7A-B5F9-C9FE-418D-344E23246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3" t="15705" r="33674" b="20296"/>
          <a:stretch/>
        </p:blipFill>
        <p:spPr>
          <a:xfrm>
            <a:off x="5849136" y="2829127"/>
            <a:ext cx="5843012" cy="379055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014432-DCCE-7EE7-93CD-CB6AA6B9A553}"/>
              </a:ext>
            </a:extLst>
          </p:cNvPr>
          <p:cNvSpPr/>
          <p:nvPr/>
        </p:nvSpPr>
        <p:spPr>
          <a:xfrm>
            <a:off x="6644640" y="2818967"/>
            <a:ext cx="487680" cy="24935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915E6C-56D6-2CBE-7D67-E3ADCEA2F528}"/>
              </a:ext>
            </a:extLst>
          </p:cNvPr>
          <p:cNvSpPr/>
          <p:nvPr/>
        </p:nvSpPr>
        <p:spPr>
          <a:xfrm>
            <a:off x="6847840" y="4216401"/>
            <a:ext cx="4300389" cy="186944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07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5026" y="1226611"/>
            <a:ext cx="20185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b="1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목차</a:t>
            </a:r>
            <a:endParaRPr lang="en-US" sz="5000" b="1" dirty="0">
              <a:solidFill>
                <a:schemeClr val="accent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2209440"/>
            <a:ext cx="72000" cy="45149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Freeform 81"/>
          <p:cNvSpPr>
            <a:spLocks/>
          </p:cNvSpPr>
          <p:nvPr/>
        </p:nvSpPr>
        <p:spPr bwMode="auto">
          <a:xfrm>
            <a:off x="8370210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5" name="Freeform 82"/>
          <p:cNvSpPr>
            <a:spLocks noEditPoints="1"/>
          </p:cNvSpPr>
          <p:nvPr/>
        </p:nvSpPr>
        <p:spPr bwMode="auto">
          <a:xfrm>
            <a:off x="8497210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8" name="TextBox 1927"/>
          <p:cNvSpPr txBox="1"/>
          <p:nvPr/>
        </p:nvSpPr>
        <p:spPr>
          <a:xfrm>
            <a:off x="7502260" y="4011987"/>
            <a:ext cx="21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we are the profesional</a:t>
            </a:r>
          </a:p>
        </p:txBody>
      </p:sp>
      <p:sp>
        <p:nvSpPr>
          <p:cNvPr id="149" name="Rectangle 2009"/>
          <p:cNvSpPr/>
          <p:nvPr/>
        </p:nvSpPr>
        <p:spPr>
          <a:xfrm>
            <a:off x="6531429" y="1021622"/>
            <a:ext cx="4206240" cy="4415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넘파이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배열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팬더스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시리즈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팬더스</a:t>
            </a: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데이터프레임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주식 비교하기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최대 손실 낙폭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회귀 분석과 상관관계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상관계수에 따른 리스크 완화</a:t>
            </a:r>
            <a:endParaRPr lang="en-US" altLang="ko-KR" sz="2400" b="1" dirty="0">
              <a:solidFill>
                <a:schemeClr val="accent1">
                  <a:lumMod val="60000"/>
                  <a:lumOff val="40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sp>
        <p:nvSpPr>
          <p:cNvPr id="455" name="Snip and Round Single Corner Rectangle 22"/>
          <p:cNvSpPr/>
          <p:nvPr/>
        </p:nvSpPr>
        <p:spPr>
          <a:xfrm rot="5400000">
            <a:off x="6362896" y="1084234"/>
            <a:ext cx="4816174" cy="4688113"/>
          </a:xfrm>
          <a:prstGeom prst="snipRoundRect">
            <a:avLst/>
          </a:prstGeom>
          <a:noFill/>
          <a:ln w="10160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4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541394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3.4.2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일간 변동률로 주가 비교하기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284B0C97-9493-3997-E348-98E781EEA388}"/>
                  </a:ext>
                </a:extLst>
              </p:cNvPr>
              <p:cNvSpPr/>
              <p:nvPr/>
            </p:nvSpPr>
            <p:spPr>
              <a:xfrm>
                <a:off x="1567462" y="841135"/>
                <a:ext cx="9219636" cy="862993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2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오</m:t>
                      </m:r>
                      <m:r>
                        <a:rPr lang="ko-KR" altLang="en-US" sz="2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늘</m:t>
                      </m:r>
                      <m:r>
                        <a:rPr lang="en-US" altLang="ko-KR" sz="2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변</m:t>
                      </m:r>
                      <m:r>
                        <a:rPr lang="ko-KR" altLang="en-US" sz="2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ko-KR" altLang="en-US" sz="22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률</m:t>
                      </m:r>
                      <m:r>
                        <a:rPr lang="en-US" altLang="ko-KR" sz="2200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200" i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ko-KR" altLang="en-US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오</m:t>
                              </m:r>
                              <m:r>
                                <a:rPr lang="ko-KR" altLang="en-US" sz="22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늘</m:t>
                              </m:r>
                              <m:r>
                                <a:rPr lang="en-US" altLang="ko-KR" sz="2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종</m:t>
                              </m:r>
                              <m:r>
                                <a:rPr lang="ko-KR" altLang="en-US" sz="22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가</m:t>
                              </m:r>
                              <m:r>
                                <a:rPr lang="en-US" altLang="ko-KR" sz="2200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0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200" i="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2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ko-KR" altLang="en-US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어</m:t>
                              </m:r>
                              <m:r>
                                <a:rPr lang="ko-KR" altLang="en-US" sz="22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제</m:t>
                              </m:r>
                              <m:r>
                                <a:rPr lang="en-US" altLang="ko-KR" sz="2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종</m:t>
                              </m:r>
                              <m:r>
                                <a:rPr lang="ko-KR" altLang="en-US" sz="22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가</m:t>
                              </m:r>
                              <m:r>
                                <a:rPr lang="en-US" altLang="ko-KR" sz="2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2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200" i="0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2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ko-KR" altLang="en-US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어</m:t>
                              </m:r>
                              <m:r>
                                <a:rPr lang="ko-KR" altLang="en-US" sz="22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제</m:t>
                              </m:r>
                              <m:r>
                                <a:rPr lang="en-US" altLang="ko-KR" sz="2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22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종</m:t>
                              </m:r>
                              <m:r>
                                <a:rPr lang="ko-KR" altLang="en-US" sz="22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가</m:t>
                              </m:r>
                              <m:r>
                                <a:rPr lang="en-US" altLang="ko-KR" sz="22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altLang="ko-KR" sz="2200" i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altLang="ko-KR" sz="2200" dirty="0">
                  <a:solidFill>
                    <a:schemeClr val="accen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</mc:Choice>
        <mc:Fallback xmlns=""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284B0C97-9493-3997-E348-98E781EEA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62" y="841135"/>
                <a:ext cx="9219636" cy="862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853284" y="1790514"/>
            <a:ext cx="27999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shift():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데이터를 이동시킬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때 사용하는 함수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B649B4-EAEA-E0EC-0F21-461328AA1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66" t="11818" r="61966" b="58403"/>
          <a:stretch/>
        </p:blipFill>
        <p:spPr>
          <a:xfrm>
            <a:off x="3653185" y="1818907"/>
            <a:ext cx="3829690" cy="26323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AF4B05-3985-9F35-311F-F7DF38FE2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14" t="41481" r="61917" b="28742"/>
          <a:stretch/>
        </p:blipFill>
        <p:spPr>
          <a:xfrm>
            <a:off x="7610468" y="1818907"/>
            <a:ext cx="3829692" cy="26323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E06239-594B-CE81-F245-E89F9A550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0" t="69036" r="52674" b="9334"/>
          <a:stretch/>
        </p:blipFill>
        <p:spPr>
          <a:xfrm>
            <a:off x="3653185" y="4605237"/>
            <a:ext cx="4914938" cy="1780981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8D26FE36-FA0C-950F-AA8A-CB5BDB16A850}"/>
              </a:ext>
            </a:extLst>
          </p:cNvPr>
          <p:cNvSpPr/>
          <p:nvPr/>
        </p:nvSpPr>
        <p:spPr>
          <a:xfrm>
            <a:off x="853284" y="4605237"/>
            <a:ext cx="27999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삼선전자와 마이크로소프트의 일간 변동률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F65192-C4E4-5BF1-6DF3-818F288014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16" t="69185" r="50583" b="9105"/>
          <a:stretch/>
        </p:blipFill>
        <p:spPr>
          <a:xfrm>
            <a:off x="6543038" y="4996910"/>
            <a:ext cx="5177551" cy="17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544442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3.4.3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주가 일간 변동률 히스토그램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808283" y="1467506"/>
            <a:ext cx="35449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삼성전자 주식 종가의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일간 변동률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히스토그램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으로 나타내기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Snip and Round Single Corner Rectangle 8">
            <a:extLst>
              <a:ext uri="{FF2B5EF4-FFF2-40B4-BE49-F238E27FC236}">
                <a16:creationId xmlns:a16="http://schemas.microsoft.com/office/drawing/2014/main" id="{D282C4A9-18D3-8F15-35BE-DF8583430E39}"/>
              </a:ext>
            </a:extLst>
          </p:cNvPr>
          <p:cNvSpPr/>
          <p:nvPr/>
        </p:nvSpPr>
        <p:spPr>
          <a:xfrm rot="5400000">
            <a:off x="6070892" y="-4441802"/>
            <a:ext cx="523220" cy="11048440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2009">
            <a:extLst>
              <a:ext uri="{FF2B5EF4-FFF2-40B4-BE49-F238E27FC236}">
                <a16:creationId xmlns:a16="http://schemas.microsoft.com/office/drawing/2014/main" id="{4E60542B-688B-3CB2-162B-51C3E190C4AD}"/>
              </a:ext>
            </a:extLst>
          </p:cNvPr>
          <p:cNvSpPr/>
          <p:nvPr/>
        </p:nvSpPr>
        <p:spPr>
          <a:xfrm>
            <a:off x="973234" y="754749"/>
            <a:ext cx="10792046" cy="555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히스토그램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도수 분포를 나타내는 그래프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데이터값들에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대한 구간별 빈도수를 막대 형태로 나타냄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7EB6A1-1E30-2897-2A67-FDEA75A2E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50" t="14074" r="3500" b="72148"/>
          <a:stretch/>
        </p:blipFill>
        <p:spPr>
          <a:xfrm>
            <a:off x="4353241" y="1471540"/>
            <a:ext cx="7492810" cy="1312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B72D27-6BB8-512B-742E-FB11C28D6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3" t="7481" r="45757" b="16889"/>
          <a:stretch/>
        </p:blipFill>
        <p:spPr>
          <a:xfrm>
            <a:off x="7355180" y="3050069"/>
            <a:ext cx="3712332" cy="3196312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A791F542-2DA7-A428-BB01-A92B2202A2BF}"/>
              </a:ext>
            </a:extLst>
          </p:cNvPr>
          <p:cNvSpPr/>
          <p:nvPr/>
        </p:nvSpPr>
        <p:spPr>
          <a:xfrm>
            <a:off x="3155126" y="6293470"/>
            <a:ext cx="41187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2018-05-04~2019-09-06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0ABCDA23-E3FC-FE94-6030-FF2834D9AA41}"/>
              </a:ext>
            </a:extLst>
          </p:cNvPr>
          <p:cNvSpPr/>
          <p:nvPr/>
        </p:nvSpPr>
        <p:spPr>
          <a:xfrm>
            <a:off x="7355180" y="6286429"/>
            <a:ext cx="47149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2018-05-04~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현재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(2022-07-05)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0F250AD-0546-E1CF-77FA-313FBEA66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4" t="18635" r="39671" b="6370"/>
          <a:stretch/>
        </p:blipFill>
        <p:spPr>
          <a:xfrm>
            <a:off x="2980654" y="3050069"/>
            <a:ext cx="3806225" cy="324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5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504818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3.4.4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일간 변동률 </a:t>
            </a:r>
            <a:r>
              <a:rPr lang="ko-KR" altLang="en-US" sz="28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누적곱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곱하기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841135"/>
            <a:ext cx="39152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삼성전자 일간 변동률 </a:t>
            </a:r>
            <a:r>
              <a:rPr lang="ko-KR" altLang="en-US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누적곱</a:t>
            </a:r>
            <a:endParaRPr lang="en-US" altLang="ko-KR" sz="22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2018-05-04~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현재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(2022-07-05)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850FEB-733F-0E89-E72D-C3FDF18A0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7" t="56396" r="55834" b="11980"/>
          <a:stretch/>
        </p:blipFill>
        <p:spPr>
          <a:xfrm>
            <a:off x="4747008" y="841135"/>
            <a:ext cx="4864352" cy="28843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DE22F1-81C8-81C2-08F0-B7D06DA12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7" t="56203" r="54082" b="11749"/>
          <a:stretch/>
        </p:blipFill>
        <p:spPr>
          <a:xfrm>
            <a:off x="4747008" y="3886233"/>
            <a:ext cx="4864352" cy="2740238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6C47E4A3-AFD0-F2E2-3045-C3547EDD0025}"/>
              </a:ext>
            </a:extLst>
          </p:cNvPr>
          <p:cNvSpPr/>
          <p:nvPr/>
        </p:nvSpPr>
        <p:spPr>
          <a:xfrm>
            <a:off x="831772" y="3886233"/>
            <a:ext cx="39152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마이크로소프트</a:t>
            </a:r>
            <a:endParaRPr lang="en-US" altLang="ko-KR" sz="22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일간 변동률 </a:t>
            </a:r>
            <a:r>
              <a:rPr lang="ko-KR" altLang="en-US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누적곱</a:t>
            </a:r>
            <a:endParaRPr lang="en-US" altLang="ko-KR" sz="22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2018-05-04~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현재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(2022-07-05)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87D14B-84BC-8C64-9455-35CEFCE1E048}"/>
              </a:ext>
            </a:extLst>
          </p:cNvPr>
          <p:cNvSpPr/>
          <p:nvPr/>
        </p:nvSpPr>
        <p:spPr>
          <a:xfrm>
            <a:off x="5963920" y="3332480"/>
            <a:ext cx="1076960" cy="2438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F3D3E1-3E22-641F-DA6C-B18585F5FD67}"/>
              </a:ext>
            </a:extLst>
          </p:cNvPr>
          <p:cNvSpPr/>
          <p:nvPr/>
        </p:nvSpPr>
        <p:spPr>
          <a:xfrm>
            <a:off x="5963920" y="6216826"/>
            <a:ext cx="995680" cy="20429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38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504818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3.4.4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일간 변동률 </a:t>
            </a:r>
            <a:r>
              <a:rPr lang="ko-KR" altLang="en-US" sz="28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누적곱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곱하기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2F2E18-18EA-81BA-0400-C0E6D0961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33" t="7408" r="3750" b="47703"/>
          <a:stretch/>
        </p:blipFill>
        <p:spPr>
          <a:xfrm>
            <a:off x="813944" y="1607103"/>
            <a:ext cx="6337552" cy="36437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008C13-8DC7-D002-BA0B-DF368F7AA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0" t="22222" r="37590" b="7556"/>
          <a:stretch/>
        </p:blipFill>
        <p:spPr>
          <a:xfrm>
            <a:off x="7252456" y="1607103"/>
            <a:ext cx="4773892" cy="379723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9B52827-70D1-E27B-323E-BE8792753032}"/>
              </a:ext>
            </a:extLst>
          </p:cNvPr>
          <p:cNvSpPr/>
          <p:nvPr/>
        </p:nvSpPr>
        <p:spPr>
          <a:xfrm>
            <a:off x="11141264" y="2997199"/>
            <a:ext cx="473584" cy="4318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FAE79B6-E1AC-A8AC-814C-353A22377122}"/>
              </a:ext>
            </a:extLst>
          </p:cNvPr>
          <p:cNvSpPr/>
          <p:nvPr/>
        </p:nvSpPr>
        <p:spPr>
          <a:xfrm>
            <a:off x="11122912" y="4289670"/>
            <a:ext cx="473584" cy="4318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68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979811"/>
            <a:ext cx="72000" cy="47445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41F590C-02A2-0AD2-C0AB-F19DBD40C544}"/>
              </a:ext>
            </a:extLst>
          </p:cNvPr>
          <p:cNvSpPr/>
          <p:nvPr/>
        </p:nvSpPr>
        <p:spPr>
          <a:xfrm>
            <a:off x="556626" y="83037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3.5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38B75EC-95B8-01B7-FC67-4A8FFE6CBD1A}"/>
              </a:ext>
            </a:extLst>
          </p:cNvPr>
          <p:cNvSpPr/>
          <p:nvPr/>
        </p:nvSpPr>
        <p:spPr>
          <a:xfrm>
            <a:off x="526146" y="1333480"/>
            <a:ext cx="3005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최대 손실 낙폭</a:t>
            </a:r>
            <a:endParaRPr lang="en-US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Snip and Round Single Corner Rectangle 8">
            <a:extLst>
              <a:ext uri="{FF2B5EF4-FFF2-40B4-BE49-F238E27FC236}">
                <a16:creationId xmlns:a16="http://schemas.microsoft.com/office/drawing/2014/main" id="{C98D224B-0190-5B1A-B969-BC60438EBFCF}"/>
              </a:ext>
            </a:extLst>
          </p:cNvPr>
          <p:cNvSpPr/>
          <p:nvPr/>
        </p:nvSpPr>
        <p:spPr>
          <a:xfrm rot="5400000">
            <a:off x="6810389" y="-2553350"/>
            <a:ext cx="1448676" cy="7510416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2009">
            <a:extLst>
              <a:ext uri="{FF2B5EF4-FFF2-40B4-BE49-F238E27FC236}">
                <a16:creationId xmlns:a16="http://schemas.microsoft.com/office/drawing/2014/main" id="{C85D722C-8234-EE98-BAD3-96F3BCA54485}"/>
              </a:ext>
            </a:extLst>
          </p:cNvPr>
          <p:cNvSpPr/>
          <p:nvPr/>
        </p:nvSpPr>
        <p:spPr>
          <a:xfrm>
            <a:off x="4107974" y="611049"/>
            <a:ext cx="6853505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최대손실낙폭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(MDD, Maximum Drawdown)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특정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기간에 발생한 최고점에서 최저점까지의 가장 큰 손실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6A4404-3653-E8B3-2DF7-462A08FE6BD7}"/>
                  </a:ext>
                </a:extLst>
              </p:cNvPr>
              <p:cNvSpPr txBox="1"/>
              <p:nvPr/>
            </p:nvSpPr>
            <p:spPr>
              <a:xfrm>
                <a:off x="3779519" y="2174239"/>
                <a:ext cx="4399280" cy="88421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𝑀𝐷𝐷</m:t>
                      </m:r>
                      <m:r>
                        <a:rPr lang="en-US" altLang="ko-KR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최</m:t>
                          </m:r>
                          <m:r>
                            <a:rPr lang="ko-KR" altLang="en-US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저</m:t>
                          </m:r>
                          <m:r>
                            <a:rPr lang="ko-KR" alt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점</m:t>
                          </m:r>
                          <m:r>
                            <a:rPr lang="en-US" altLang="ko-KR" sz="2400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최</m:t>
                          </m:r>
                          <m:r>
                            <a:rPr lang="ko-KR" altLang="en-US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lang="ko-KR" alt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점</m:t>
                          </m:r>
                        </m:num>
                        <m:den>
                          <m:r>
                            <a:rPr lang="ko-KR" alt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최</m:t>
                          </m:r>
                          <m:r>
                            <a:rPr lang="ko-KR" altLang="en-US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저</m:t>
                          </m:r>
                          <m:r>
                            <a:rPr lang="ko-KR" alt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점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6A4404-3653-E8B3-2DF7-462A08FE6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519" y="2174239"/>
                <a:ext cx="4399280" cy="884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3">
            <a:extLst>
              <a:ext uri="{FF2B5EF4-FFF2-40B4-BE49-F238E27FC236}">
                <a16:creationId xmlns:a16="http://schemas.microsoft.com/office/drawing/2014/main" id="{BF4468C4-591B-5645-F982-8F048750B427}"/>
              </a:ext>
            </a:extLst>
          </p:cNvPr>
          <p:cNvSpPr/>
          <p:nvPr/>
        </p:nvSpPr>
        <p:spPr>
          <a:xfrm>
            <a:off x="763331" y="3980569"/>
            <a:ext cx="339210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3.5.1 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KOSPI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MDD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F00087BC-478D-259D-3D6D-61F9358F7125}"/>
              </a:ext>
            </a:extLst>
          </p:cNvPr>
          <p:cNvSpPr/>
          <p:nvPr/>
        </p:nvSpPr>
        <p:spPr>
          <a:xfrm>
            <a:off x="880284" y="5659037"/>
            <a:ext cx="100315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KOSPI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역사상 최대 손실 낙폭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(MDD): -75.8%(1994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년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~1998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년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</a:p>
        </p:txBody>
      </p:sp>
      <p:sp>
        <p:nvSpPr>
          <p:cNvPr id="15" name="Snip and Round Single Corner Rectangle 8">
            <a:extLst>
              <a:ext uri="{FF2B5EF4-FFF2-40B4-BE49-F238E27FC236}">
                <a16:creationId xmlns:a16="http://schemas.microsoft.com/office/drawing/2014/main" id="{E4602AB3-B71E-DC81-0432-D90AFB8EA9A9}"/>
              </a:ext>
            </a:extLst>
          </p:cNvPr>
          <p:cNvSpPr/>
          <p:nvPr/>
        </p:nvSpPr>
        <p:spPr>
          <a:xfrm rot="5400000">
            <a:off x="5838666" y="-460536"/>
            <a:ext cx="987672" cy="11048440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2009">
            <a:extLst>
              <a:ext uri="{FF2B5EF4-FFF2-40B4-BE49-F238E27FC236}">
                <a16:creationId xmlns:a16="http://schemas.microsoft.com/office/drawing/2014/main" id="{B6DD89FE-3BDB-C5CE-37B6-2C2E31727CB2}"/>
              </a:ext>
            </a:extLst>
          </p:cNvPr>
          <p:cNvSpPr/>
          <p:nvPr/>
        </p:nvSpPr>
        <p:spPr>
          <a:xfrm>
            <a:off x="973234" y="4503789"/>
            <a:ext cx="10792046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KOSPI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지수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1983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년 발표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1980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년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1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월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4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일에 상장된 모든 종목의 시가 총액을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100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포인트로 집계함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                     Ex)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KOSPI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지수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2500: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한국 증시가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1980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년보다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25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배 오름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83733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484498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3.5.2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서브프라임 당시의 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MDD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Snip and Round Single Corner Rectangle 8">
            <a:extLst>
              <a:ext uri="{FF2B5EF4-FFF2-40B4-BE49-F238E27FC236}">
                <a16:creationId xmlns:a16="http://schemas.microsoft.com/office/drawing/2014/main" id="{D282C4A9-18D3-8F15-35BE-DF8583430E39}"/>
              </a:ext>
            </a:extLst>
          </p:cNvPr>
          <p:cNvSpPr/>
          <p:nvPr/>
        </p:nvSpPr>
        <p:spPr>
          <a:xfrm rot="5400000">
            <a:off x="5826024" y="-4196933"/>
            <a:ext cx="1012955" cy="11048440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2009">
            <a:extLst>
              <a:ext uri="{FF2B5EF4-FFF2-40B4-BE49-F238E27FC236}">
                <a16:creationId xmlns:a16="http://schemas.microsoft.com/office/drawing/2014/main" id="{4E60542B-688B-3CB2-162B-51C3E190C4AD}"/>
              </a:ext>
            </a:extLst>
          </p:cNvPr>
          <p:cNvSpPr/>
          <p:nvPr/>
        </p:nvSpPr>
        <p:spPr>
          <a:xfrm>
            <a:off x="973234" y="754749"/>
            <a:ext cx="10792046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서브프라임 모기지 사태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미국 연방준비제도이사회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(fed)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가 급격한 금리인상이 부동산 가격 폭락으로 이어져 대규모 파산을 야기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세계경제의 중심인 미국이 무너지자 전 세계의 경제가 흔들림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B85F2-3BEB-4EFC-517B-5BA0EB383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4" r="53205" b="53629"/>
          <a:stretch/>
        </p:blipFill>
        <p:spPr>
          <a:xfrm>
            <a:off x="3986352" y="2875872"/>
            <a:ext cx="7951648" cy="3837513"/>
          </a:xfrm>
          <a:prstGeom prst="rect">
            <a:avLst/>
          </a:prstGeom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5120F3C0-AA88-CD4C-7ABC-866483C8FF71}"/>
              </a:ext>
            </a:extLst>
          </p:cNvPr>
          <p:cNvSpPr/>
          <p:nvPr/>
        </p:nvSpPr>
        <p:spPr>
          <a:xfrm>
            <a:off x="857808" y="2875873"/>
            <a:ext cx="30340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서브프라임 금융 위기 당시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KOSPI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MDD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A6ADDA-73C5-AFF0-17E3-33773D06DB66}"/>
              </a:ext>
            </a:extLst>
          </p:cNvPr>
          <p:cNvSpPr txBox="1"/>
          <p:nvPr/>
        </p:nvSpPr>
        <p:spPr>
          <a:xfrm>
            <a:off x="857808" y="2040917"/>
            <a:ext cx="10998913" cy="7078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Rolling()</a:t>
            </a:r>
            <a:r>
              <a:rPr lang="ko-KR" altLang="en-US" sz="20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</a:t>
            </a:r>
            <a:r>
              <a:rPr lang="en-US" altLang="ko-KR" sz="20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0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시리즈에서 윈도우 크기에 해당하는 개수만큼 데이터를 추출하여 집계 함수에 해당하는 연산 실시     </a:t>
            </a:r>
            <a:r>
              <a:rPr lang="en-US" altLang="ko-KR" sz="20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   </a:t>
            </a:r>
            <a:r>
              <a:rPr lang="ko-KR" altLang="en-US" sz="20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</a:t>
            </a:r>
            <a:r>
              <a:rPr lang="en-US" altLang="ko-KR" sz="20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 rolling(</a:t>
            </a:r>
            <a:r>
              <a:rPr lang="ko-KR" altLang="en-US" sz="20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윈도우 크기 </a:t>
            </a:r>
            <a:r>
              <a:rPr lang="en-US" altLang="ko-KR" sz="20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[, </a:t>
            </a:r>
            <a:r>
              <a:rPr lang="en-US" altLang="ko-KR" sz="20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min_periods</a:t>
            </a:r>
            <a:r>
              <a:rPr lang="en-US" altLang="ko-KR" sz="20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=1])[.</a:t>
            </a:r>
            <a:r>
              <a:rPr lang="ko-KR" altLang="en-US" sz="20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집계 함수</a:t>
            </a:r>
            <a:r>
              <a:rPr lang="en-US" altLang="ko-KR" sz="20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()]</a:t>
            </a:r>
            <a:endParaRPr lang="ko-KR" altLang="en-US" sz="20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836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5856C-3D73-E362-00C2-07296E388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1" r="7489" b="6518"/>
          <a:stretch/>
        </p:blipFill>
        <p:spPr>
          <a:xfrm>
            <a:off x="763332" y="563880"/>
            <a:ext cx="6959600" cy="42702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9CC561-AACC-3D86-7E62-1B7D5A8B2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77" t="56742" r="23417" b="9037"/>
          <a:stretch/>
        </p:blipFill>
        <p:spPr>
          <a:xfrm>
            <a:off x="7615834" y="1097280"/>
            <a:ext cx="4402674" cy="327152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2C8CB2D0-5C26-3D89-E02F-23A9856CCFCC}"/>
              </a:ext>
            </a:extLst>
          </p:cNvPr>
          <p:cNvSpPr/>
          <p:nvPr/>
        </p:nvSpPr>
        <p:spPr>
          <a:xfrm>
            <a:off x="1482208" y="5132918"/>
            <a:ext cx="95210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서브프라임 금융 위기 당시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KOSPI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MDD: 2008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년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10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월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24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-54.5%</a:t>
            </a:r>
          </a:p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MDD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기록한 기간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2008-10-24~2009-10-22(1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년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AD7708-C6AD-025F-1F62-82C009DD6E36}"/>
              </a:ext>
            </a:extLst>
          </p:cNvPr>
          <p:cNvSpPr/>
          <p:nvPr/>
        </p:nvSpPr>
        <p:spPr>
          <a:xfrm>
            <a:off x="7615834" y="1298070"/>
            <a:ext cx="1965046" cy="2462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FE561-6E69-5B4A-0245-AF49D8E7A820}"/>
              </a:ext>
            </a:extLst>
          </p:cNvPr>
          <p:cNvSpPr/>
          <p:nvPr/>
        </p:nvSpPr>
        <p:spPr>
          <a:xfrm>
            <a:off x="7615834" y="1963057"/>
            <a:ext cx="1223366" cy="224122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79E5600-27CE-2B3F-44AF-43B5228601D8}"/>
              </a:ext>
            </a:extLst>
          </p:cNvPr>
          <p:cNvSpPr/>
          <p:nvPr/>
        </p:nvSpPr>
        <p:spPr>
          <a:xfrm>
            <a:off x="2921824" y="3545839"/>
            <a:ext cx="473584" cy="4318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138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and Round Single Corner Rectangle 8">
            <a:extLst>
              <a:ext uri="{FF2B5EF4-FFF2-40B4-BE49-F238E27FC236}">
                <a16:creationId xmlns:a16="http://schemas.microsoft.com/office/drawing/2014/main" id="{D1A00CEF-8AF6-F37A-FDBC-7F4968EDD23C}"/>
              </a:ext>
            </a:extLst>
          </p:cNvPr>
          <p:cNvSpPr/>
          <p:nvPr/>
        </p:nvSpPr>
        <p:spPr>
          <a:xfrm rot="5400000">
            <a:off x="7375640" y="726423"/>
            <a:ext cx="1691687" cy="6558368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Snip and Round Single Corner Rectangle 8"/>
          <p:cNvSpPr/>
          <p:nvPr/>
        </p:nvSpPr>
        <p:spPr>
          <a:xfrm rot="5400000">
            <a:off x="7375641" y="-1105128"/>
            <a:ext cx="1691686" cy="6558368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626" y="221213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3.6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332" y="145143"/>
            <a:ext cx="72000" cy="21103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6146" y="2715240"/>
            <a:ext cx="4294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회귀 분석과 상관관계</a:t>
            </a:r>
            <a:endParaRPr lang="en-US" altLang="ko-KR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3322319"/>
            <a:ext cx="72000" cy="3402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2009"/>
          <p:cNvSpPr/>
          <p:nvPr/>
        </p:nvSpPr>
        <p:spPr>
          <a:xfrm>
            <a:off x="4955617" y="1366866"/>
            <a:ext cx="6545051" cy="160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회귀 분석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데이터의 상관관계를 분석하는 데 쓰이는 통계 분석 방법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회귀 모형을 설정한 후 실제로 관측된 표본을 대상으로 회귀 모형의 계수 추정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sp>
        <p:nvSpPr>
          <p:cNvPr id="10" name="Rectangle 2009">
            <a:extLst>
              <a:ext uri="{FF2B5EF4-FFF2-40B4-BE49-F238E27FC236}">
                <a16:creationId xmlns:a16="http://schemas.microsoft.com/office/drawing/2014/main" id="{CD1665B8-E3E5-0C55-7052-7791F9525F85}"/>
              </a:ext>
            </a:extLst>
          </p:cNvPr>
          <p:cNvSpPr/>
          <p:nvPr/>
        </p:nvSpPr>
        <p:spPr>
          <a:xfrm>
            <a:off x="4902191" y="3204475"/>
            <a:ext cx="6679757" cy="160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예측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독립변수라고 불리는 하나 이상의 변수와 종속변수라 불리는 하나의 변수 간의 관계를 나타내는 회귀식이 도출되면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임의의 독립변수에 대하여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종속변숫값을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추측하는 것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318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544442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3.6.1 KOSPI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다우존스 지수 비교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763331" y="897883"/>
            <a:ext cx="40017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야후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파이낸스로부터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KOSPI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국내주식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다우존스 지수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미국주식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구하기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D7E4A7-B981-13B0-7A55-A3FF298E3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4" t="21994" r="21294" b="19463"/>
          <a:stretch/>
        </p:blipFill>
        <p:spPr>
          <a:xfrm>
            <a:off x="4765039" y="3629122"/>
            <a:ext cx="5875213" cy="32313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E8C997-644A-253D-B907-EB91372C3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07" t="8148" r="10091" b="61778"/>
          <a:stretch/>
        </p:blipFill>
        <p:spPr>
          <a:xfrm>
            <a:off x="4765040" y="897883"/>
            <a:ext cx="5875213" cy="2588105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1ABB1DBA-78B5-7B25-98F0-AB21262FF8B3}"/>
              </a:ext>
            </a:extLst>
          </p:cNvPr>
          <p:cNvSpPr/>
          <p:nvPr/>
        </p:nvSpPr>
        <p:spPr>
          <a:xfrm>
            <a:off x="763331" y="3629122"/>
            <a:ext cx="40017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일별 종가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지수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기준값이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달라서 지수의 상관관계를 비교하기 어려움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875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288410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3.6.2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지수화 비교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763331" y="897883"/>
            <a:ext cx="40017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지수화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현재 종가를 특정 시점의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종가로 나누어 변동률 구하기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ABB1DBA-78B5-7B25-98F0-AB21262FF8B3}"/>
              </a:ext>
            </a:extLst>
          </p:cNvPr>
          <p:cNvSpPr/>
          <p:nvPr/>
        </p:nvSpPr>
        <p:spPr>
          <a:xfrm>
            <a:off x="763331" y="3629122"/>
            <a:ext cx="40017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지수화비교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약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20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년간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KOSPI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상승률이 다우존스 지수의 상승률과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엇비슷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4C854D-771E-6269-BC22-E388A6A08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14222" r="33007" b="26074"/>
          <a:stretch/>
        </p:blipFill>
        <p:spPr>
          <a:xfrm>
            <a:off x="4765039" y="3237114"/>
            <a:ext cx="6096001" cy="34900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75DB35-36D2-2A2D-4C2E-05487091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00" t="22814" r="11500" b="55409"/>
          <a:stretch/>
        </p:blipFill>
        <p:spPr>
          <a:xfrm>
            <a:off x="4765039" y="975533"/>
            <a:ext cx="6096001" cy="20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8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and Round Single Corner Rectangle 8"/>
          <p:cNvSpPr/>
          <p:nvPr/>
        </p:nvSpPr>
        <p:spPr>
          <a:xfrm rot="5400000">
            <a:off x="6342410" y="-952617"/>
            <a:ext cx="1448676" cy="7864953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626" y="221213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3.1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332" y="145143"/>
            <a:ext cx="72000" cy="21103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6146" y="2715240"/>
            <a:ext cx="2454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넘파이</a:t>
            </a:r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배열</a:t>
            </a:r>
            <a:endParaRPr lang="en-US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3322319"/>
            <a:ext cx="72000" cy="3402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2009"/>
          <p:cNvSpPr/>
          <p:nvPr/>
        </p:nvSpPr>
        <p:spPr>
          <a:xfrm>
            <a:off x="3403600" y="2344975"/>
            <a:ext cx="7162800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넘파이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(NumPy):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Numerical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Python,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파이썬으로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수치 해석이나 통계 관련 작업을 구현할 때 가장 기본이 되는 모듈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2B30DC-320F-D177-4715-486A6FE81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3" t="28048" r="68000" b="69310"/>
          <a:stretch/>
        </p:blipFill>
        <p:spPr>
          <a:xfrm>
            <a:off x="3134270" y="4010984"/>
            <a:ext cx="6161310" cy="422748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D8C2CD81-31AC-69C5-F659-B0709B75C940}"/>
              </a:ext>
            </a:extLst>
          </p:cNvPr>
          <p:cNvSpPr/>
          <p:nvPr/>
        </p:nvSpPr>
        <p:spPr>
          <a:xfrm>
            <a:off x="1042944" y="4002845"/>
            <a:ext cx="18117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넘파이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설치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691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288410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3.6.3 </a:t>
            </a:r>
            <a:r>
              <a:rPr lang="ko-KR" altLang="en-US" sz="2800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산점도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분석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808281" y="2053131"/>
            <a:ext cx="40017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x: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다우존스 지수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y: KOSPI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지수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ABB1DBA-78B5-7B25-98F0-AB21262FF8B3}"/>
              </a:ext>
            </a:extLst>
          </p:cNvPr>
          <p:cNvSpPr/>
          <p:nvPr/>
        </p:nvSpPr>
        <p:spPr>
          <a:xfrm>
            <a:off x="808282" y="3054543"/>
            <a:ext cx="400170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(1)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프레임을 생성하여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한쪽에 데이터가 없으면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자동으로 </a:t>
            </a:r>
            <a:r>
              <a:rPr lang="en-US" altLang="ko-KR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NaN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채워주며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전체 데이터 개수를 맞춤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(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둘다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5836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개로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늘음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sp>
        <p:nvSpPr>
          <p:cNvPr id="10" name="Snip and Round Single Corner Rectangle 8">
            <a:extLst>
              <a:ext uri="{FF2B5EF4-FFF2-40B4-BE49-F238E27FC236}">
                <a16:creationId xmlns:a16="http://schemas.microsoft.com/office/drawing/2014/main" id="{C6F34ABF-052B-E8A1-2815-7307B560B47C}"/>
              </a:ext>
            </a:extLst>
          </p:cNvPr>
          <p:cNvSpPr/>
          <p:nvPr/>
        </p:nvSpPr>
        <p:spPr>
          <a:xfrm rot="5400000">
            <a:off x="6070892" y="-4441802"/>
            <a:ext cx="523220" cy="11048440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2009">
            <a:extLst>
              <a:ext uri="{FF2B5EF4-FFF2-40B4-BE49-F238E27FC236}">
                <a16:creationId xmlns:a16="http://schemas.microsoft.com/office/drawing/2014/main" id="{0E20666F-7759-DC57-CD0C-1E85069718CD}"/>
              </a:ext>
            </a:extLst>
          </p:cNvPr>
          <p:cNvSpPr/>
          <p:nvPr/>
        </p:nvSpPr>
        <p:spPr>
          <a:xfrm>
            <a:off x="973234" y="754749"/>
            <a:ext cx="10792046" cy="555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산점도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독립변수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x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와 종속변수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y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의 상관관계를 확인할 때 쓰는 그래프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가로축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:x,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세로축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:y)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064E5F-364B-20B0-1DA4-09EA5E757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78" r="76935" b="54222"/>
          <a:stretch/>
        </p:blipFill>
        <p:spPr>
          <a:xfrm>
            <a:off x="4765039" y="2033076"/>
            <a:ext cx="4059496" cy="841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B13707-2382-584D-C5AD-78A003E59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96" r="62424" b="17779"/>
          <a:stretch/>
        </p:blipFill>
        <p:spPr>
          <a:xfrm>
            <a:off x="4765038" y="3035306"/>
            <a:ext cx="4937761" cy="2803347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C3CA1D4A-99D4-0386-9D40-0EF4B6E5233E}"/>
              </a:ext>
            </a:extLst>
          </p:cNvPr>
          <p:cNvSpPr/>
          <p:nvPr/>
        </p:nvSpPr>
        <p:spPr>
          <a:xfrm>
            <a:off x="9094959" y="2033075"/>
            <a:ext cx="29548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x, y </a:t>
            </a:r>
            <a:r>
              <a:rPr lang="ko-KR" altLang="en-US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사이즈가 달라서 에러 발생</a:t>
            </a:r>
            <a:endParaRPr lang="en-US" altLang="ko-KR" sz="2200" dirty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984410-3454-8D92-5213-443CC8D00E8B}"/>
              </a:ext>
            </a:extLst>
          </p:cNvPr>
          <p:cNvSpPr/>
          <p:nvPr/>
        </p:nvSpPr>
        <p:spPr>
          <a:xfrm>
            <a:off x="9013679" y="2033075"/>
            <a:ext cx="2954802" cy="8415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CD48EF-91DF-8CFC-9061-DD518098F736}"/>
              </a:ext>
            </a:extLst>
          </p:cNvPr>
          <p:cNvSpPr/>
          <p:nvPr/>
        </p:nvSpPr>
        <p:spPr>
          <a:xfrm>
            <a:off x="4765039" y="2239397"/>
            <a:ext cx="538482" cy="4288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FDB730-7A10-8BCE-6A4D-640287E57774}"/>
              </a:ext>
            </a:extLst>
          </p:cNvPr>
          <p:cNvSpPr/>
          <p:nvPr/>
        </p:nvSpPr>
        <p:spPr>
          <a:xfrm>
            <a:off x="7233918" y="3708930"/>
            <a:ext cx="447042" cy="3286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E564D1-7A35-5D39-2B10-1B13A2C8FC4D}"/>
              </a:ext>
            </a:extLst>
          </p:cNvPr>
          <p:cNvSpPr/>
          <p:nvPr/>
        </p:nvSpPr>
        <p:spPr>
          <a:xfrm>
            <a:off x="6271542" y="5192290"/>
            <a:ext cx="447042" cy="3286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2823E4D8-D9F2-40B1-3D50-25BDB717F6BC}"/>
              </a:ext>
            </a:extLst>
          </p:cNvPr>
          <p:cNvSpPr/>
          <p:nvPr/>
        </p:nvSpPr>
        <p:spPr>
          <a:xfrm>
            <a:off x="9966958" y="3739238"/>
            <a:ext cx="149352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err="1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NaN</a:t>
            </a:r>
            <a:r>
              <a:rPr lang="ko-KR" altLang="en-US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포함하고 있어서 에러 발생</a:t>
            </a:r>
            <a:endParaRPr lang="en-US" altLang="ko-KR" sz="2200" b="1" dirty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4B0E8B-2C02-6464-99EB-BB1F32D362CE}"/>
              </a:ext>
            </a:extLst>
          </p:cNvPr>
          <p:cNvSpPr/>
          <p:nvPr/>
        </p:nvSpPr>
        <p:spPr>
          <a:xfrm>
            <a:off x="9925867" y="3643823"/>
            <a:ext cx="1493521" cy="15845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97D65C3-A370-582A-49C5-73B36BF1CFF9}"/>
              </a:ext>
            </a:extLst>
          </p:cNvPr>
          <p:cNvSpPr/>
          <p:nvPr/>
        </p:nvSpPr>
        <p:spPr>
          <a:xfrm>
            <a:off x="8556477" y="2326640"/>
            <a:ext cx="457202" cy="18288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CFB5F8B-986E-3DD2-6E95-780E1F63A741}"/>
              </a:ext>
            </a:extLst>
          </p:cNvPr>
          <p:cNvSpPr/>
          <p:nvPr/>
        </p:nvSpPr>
        <p:spPr>
          <a:xfrm>
            <a:off x="9439944" y="4444935"/>
            <a:ext cx="457202" cy="18288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2F03EA22-4456-5E3E-0B30-E5105C20B720}"/>
              </a:ext>
            </a:extLst>
          </p:cNvPr>
          <p:cNvSpPr/>
          <p:nvPr/>
        </p:nvSpPr>
        <p:spPr>
          <a:xfrm>
            <a:off x="8905815" y="1597756"/>
            <a:ext cx="10509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에러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8F1F4FAB-3C48-4D16-336A-6D082B77A347}"/>
              </a:ext>
            </a:extLst>
          </p:cNvPr>
          <p:cNvSpPr/>
          <p:nvPr/>
        </p:nvSpPr>
        <p:spPr>
          <a:xfrm>
            <a:off x="9820215" y="3132739"/>
            <a:ext cx="10509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에러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49153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6B58C7-8524-04AD-DB84-0F37552DC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56" r="78167" b="47259"/>
          <a:stretch/>
        </p:blipFill>
        <p:spPr>
          <a:xfrm>
            <a:off x="4765039" y="258031"/>
            <a:ext cx="3271521" cy="3134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844612" y="251902"/>
            <a:ext cx="40017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(2)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fillna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함수의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bfill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방식으로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NaN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없애기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ABB1DBA-78B5-7B25-98F0-AB21262FF8B3}"/>
              </a:ext>
            </a:extLst>
          </p:cNvPr>
          <p:cNvSpPr/>
          <p:nvPr/>
        </p:nvSpPr>
        <p:spPr>
          <a:xfrm>
            <a:off x="844612" y="3714943"/>
            <a:ext cx="400170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(3)</a:t>
            </a:r>
            <a:r>
              <a:rPr lang="en-US" altLang="ko-KR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ffill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방식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이용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: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fillna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함수를 한번 더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호출함으로써 제일 마지막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행의 이전 행에 있던 값으로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NaN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덮어씀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C3CA1D4A-99D4-0386-9D40-0EF4B6E5233E}"/>
              </a:ext>
            </a:extLst>
          </p:cNvPr>
          <p:cNvSpPr/>
          <p:nvPr/>
        </p:nvSpPr>
        <p:spPr>
          <a:xfrm>
            <a:off x="8310427" y="542512"/>
            <a:ext cx="327152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err="1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fillna</a:t>
            </a:r>
            <a:r>
              <a:rPr lang="en-US" altLang="ko-KR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  <a:r>
              <a:rPr lang="ko-KR" altLang="en-US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함수의 </a:t>
            </a:r>
            <a:r>
              <a:rPr lang="en-US" altLang="ko-KR" sz="2200" b="1" dirty="0" err="1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bfill</a:t>
            </a:r>
            <a:r>
              <a:rPr lang="ko-KR" altLang="en-US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방식은 </a:t>
            </a:r>
            <a:r>
              <a:rPr lang="en-US" altLang="ko-KR" sz="2200" b="1" dirty="0" err="1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NaN</a:t>
            </a:r>
            <a:r>
              <a:rPr lang="ko-KR" altLang="en-US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값이 </a:t>
            </a:r>
            <a:r>
              <a:rPr lang="ko-KR" altLang="en-US" sz="2200" b="1" dirty="0" err="1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뒤에있던</a:t>
            </a:r>
            <a:r>
              <a:rPr lang="ko-KR" altLang="en-US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값으로 </a:t>
            </a:r>
            <a:r>
              <a:rPr lang="ko-KR" altLang="en-US" sz="2200" b="1" dirty="0" err="1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채워지기</a:t>
            </a:r>
            <a:r>
              <a:rPr lang="ko-KR" altLang="en-US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때문에 마지막 행에 </a:t>
            </a:r>
            <a:r>
              <a:rPr lang="en-US" altLang="ko-KR" sz="2200" b="1" dirty="0" err="1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NaN</a:t>
            </a:r>
            <a:r>
              <a:rPr lang="ko-KR" altLang="en-US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있으면 모든 </a:t>
            </a:r>
            <a:r>
              <a:rPr lang="en-US" altLang="ko-KR" sz="2200" b="1" dirty="0" err="1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NaN</a:t>
            </a:r>
            <a:r>
              <a:rPr lang="ko-KR" altLang="en-US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없앨 수 없음</a:t>
            </a:r>
            <a:endParaRPr lang="en-US" altLang="ko-KR" sz="2200" dirty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984410-3454-8D92-5213-443CC8D00E8B}"/>
              </a:ext>
            </a:extLst>
          </p:cNvPr>
          <p:cNvSpPr/>
          <p:nvPr/>
        </p:nvSpPr>
        <p:spPr>
          <a:xfrm>
            <a:off x="8229147" y="542511"/>
            <a:ext cx="3271521" cy="1795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CD48EF-91DF-8CFC-9061-DD518098F736}"/>
              </a:ext>
            </a:extLst>
          </p:cNvPr>
          <p:cNvSpPr/>
          <p:nvPr/>
        </p:nvSpPr>
        <p:spPr>
          <a:xfrm>
            <a:off x="6481310" y="2608142"/>
            <a:ext cx="538482" cy="4288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FCBEFD-0D18-AF8B-F582-5C51F4010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96" r="78091" b="11260"/>
          <a:stretch/>
        </p:blipFill>
        <p:spPr>
          <a:xfrm>
            <a:off x="4765038" y="3589967"/>
            <a:ext cx="3271521" cy="3061062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7295E3B-DA5D-1E96-CA12-5B54AB8396E0}"/>
              </a:ext>
            </a:extLst>
          </p:cNvPr>
          <p:cNvSpPr/>
          <p:nvPr/>
        </p:nvSpPr>
        <p:spPr>
          <a:xfrm>
            <a:off x="7771945" y="838463"/>
            <a:ext cx="457202" cy="18288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D6768D4B-57BB-2F02-66CD-38448F474EC0}"/>
              </a:ext>
            </a:extLst>
          </p:cNvPr>
          <p:cNvSpPr/>
          <p:nvPr/>
        </p:nvSpPr>
        <p:spPr>
          <a:xfrm>
            <a:off x="8147867" y="111624"/>
            <a:ext cx="10509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에러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92094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844612" y="251902"/>
            <a:ext cx="40017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다우존스 지수와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KOSPI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산점도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그리기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(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scatter(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이용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ABB1DBA-78B5-7B25-98F0-AB21262FF8B3}"/>
              </a:ext>
            </a:extLst>
          </p:cNvPr>
          <p:cNvSpPr/>
          <p:nvPr/>
        </p:nvSpPr>
        <p:spPr>
          <a:xfrm>
            <a:off x="844612" y="3538331"/>
            <a:ext cx="62470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산점도에서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점의 분포가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y=x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가까울수록 직접적인 관계가 있다고 볼 수 있음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정확한 분석이 어렵기 때문에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선형 회귀 분석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6196A4-268B-FCF5-D6E5-A467D06D2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17" t="8000" r="12916" b="53629"/>
          <a:stretch/>
        </p:blipFill>
        <p:spPr>
          <a:xfrm>
            <a:off x="5148198" y="145143"/>
            <a:ext cx="5095613" cy="3083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7BF8CE-F9F1-E090-3949-D82698D0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9" t="14074" r="30341" b="8740"/>
          <a:stretch/>
        </p:blipFill>
        <p:spPr>
          <a:xfrm>
            <a:off x="6993003" y="3037310"/>
            <a:ext cx="4001709" cy="37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5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46010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546489"/>
            <a:ext cx="473146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3.6.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사이파이 선형 회귀 분석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808281" y="3018331"/>
            <a:ext cx="40017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사이파이 설치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Snip and Round Single Corner Rectangle 8">
            <a:extLst>
              <a:ext uri="{FF2B5EF4-FFF2-40B4-BE49-F238E27FC236}">
                <a16:creationId xmlns:a16="http://schemas.microsoft.com/office/drawing/2014/main" id="{C6F34ABF-052B-E8A1-2815-7307B560B47C}"/>
              </a:ext>
            </a:extLst>
          </p:cNvPr>
          <p:cNvSpPr/>
          <p:nvPr/>
        </p:nvSpPr>
        <p:spPr>
          <a:xfrm rot="5400000">
            <a:off x="5826025" y="-3231735"/>
            <a:ext cx="1012954" cy="11048440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2009">
            <a:extLst>
              <a:ext uri="{FF2B5EF4-FFF2-40B4-BE49-F238E27FC236}">
                <a16:creationId xmlns:a16="http://schemas.microsoft.com/office/drawing/2014/main" id="{0E20666F-7759-DC57-CD0C-1E85069718CD}"/>
              </a:ext>
            </a:extLst>
          </p:cNvPr>
          <p:cNvSpPr/>
          <p:nvPr/>
        </p:nvSpPr>
        <p:spPr>
          <a:xfrm>
            <a:off x="973234" y="1719949"/>
            <a:ext cx="10792046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사이파이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파이썬 기반 수학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과학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엔지니어링용 핵심 패키지 모음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</a:t>
            </a:r>
          </a:p>
          <a:p>
            <a:pPr>
              <a:lnSpc>
                <a:spcPct val="170000"/>
              </a:lnSpc>
            </a:pP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넘파이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기반 함수들과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수학적 알고리즘의 모음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(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넘파이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맷플롯리브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심파이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팬더스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등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)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을 포함함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2AEDE0-A024-9FBF-4C01-8CDAB0FD8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9" t="13851" r="76918" b="83112"/>
          <a:stretch/>
        </p:blipFill>
        <p:spPr>
          <a:xfrm>
            <a:off x="3982628" y="3018331"/>
            <a:ext cx="4226744" cy="35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81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336162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3.6.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선형 회귀 분석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Snip and Round Single Corner Rectangle 8">
            <a:extLst>
              <a:ext uri="{FF2B5EF4-FFF2-40B4-BE49-F238E27FC236}">
                <a16:creationId xmlns:a16="http://schemas.microsoft.com/office/drawing/2014/main" id="{C6F34ABF-052B-E8A1-2815-7307B560B47C}"/>
              </a:ext>
            </a:extLst>
          </p:cNvPr>
          <p:cNvSpPr/>
          <p:nvPr/>
        </p:nvSpPr>
        <p:spPr>
          <a:xfrm rot="5400000">
            <a:off x="6070892" y="-4441802"/>
            <a:ext cx="523220" cy="11048440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2009">
            <a:extLst>
              <a:ext uri="{FF2B5EF4-FFF2-40B4-BE49-F238E27FC236}">
                <a16:creationId xmlns:a16="http://schemas.microsoft.com/office/drawing/2014/main" id="{0E20666F-7759-DC57-CD0C-1E85069718CD}"/>
              </a:ext>
            </a:extLst>
          </p:cNvPr>
          <p:cNvSpPr/>
          <p:nvPr/>
        </p:nvSpPr>
        <p:spPr>
          <a:xfrm>
            <a:off x="973234" y="754749"/>
            <a:ext cx="10792046" cy="555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회귀모델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연속적인 데이터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Y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와 이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Y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의 원인이 되는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X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간의 관계를 추정하는 관계식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2823E4D8-D9F2-40B1-3D50-25BDB717F6BC}"/>
              </a:ext>
            </a:extLst>
          </p:cNvPr>
          <p:cNvSpPr/>
          <p:nvPr/>
        </p:nvSpPr>
        <p:spPr>
          <a:xfrm>
            <a:off x="1127758" y="1646278"/>
            <a:ext cx="5293813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선형 회귀 모델</a:t>
            </a:r>
            <a:endParaRPr lang="en-US" altLang="ko-KR" sz="22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4B0E8B-2C02-6464-99EB-BB1F32D362CE}"/>
              </a:ext>
            </a:extLst>
          </p:cNvPr>
          <p:cNvSpPr/>
          <p:nvPr/>
        </p:nvSpPr>
        <p:spPr>
          <a:xfrm>
            <a:off x="1086667" y="1550863"/>
            <a:ext cx="5293813" cy="31227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4016C3-A0BB-B66B-B1FB-23DF83F1E3FE}"/>
                  </a:ext>
                </a:extLst>
              </p:cNvPr>
              <p:cNvSpPr txBox="1"/>
              <p:nvPr/>
            </p:nvSpPr>
            <p:spPr>
              <a:xfrm>
                <a:off x="1208813" y="2077165"/>
                <a:ext cx="5049520" cy="3323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ⅈ=1,2,…,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ko-KR" sz="2400" dirty="0"/>
              </a:p>
              <a:p>
                <a:endParaRPr lang="en-US" altLang="ko-K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번째 종속 변수의 값</a:t>
                </a:r>
                <a:endParaRPr lang="en-US" altLang="ko-KR" sz="2000" dirty="0"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번째 독립 변수의 값</a:t>
                </a:r>
                <a:endParaRPr lang="en-US" altLang="ko-KR" sz="2000" dirty="0"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400" dirty="0"/>
                  <a:t>: </a:t>
                </a:r>
                <a:r>
                  <a:rPr lang="ko-KR" altLang="en-US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선형 회귀식의 절편</a:t>
                </a:r>
                <a:r>
                  <a:rPr lang="en-US" altLang="ko-KR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(intercept)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 dirty="0"/>
                  <a:t>:</a:t>
                </a:r>
                <a:r>
                  <a:rPr lang="ko-KR" altLang="en-US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선형 회귀식의 기울기</a:t>
                </a:r>
                <a:r>
                  <a:rPr lang="en-US" altLang="ko-KR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(slope)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/>
                  <a:t>:</a:t>
                </a:r>
                <a:r>
                  <a:rPr lang="ko-KR" altLang="en-US" sz="2000" dirty="0" err="1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오차항</a:t>
                </a:r>
                <a:r>
                  <a:rPr lang="en-US" altLang="ko-KR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(</a:t>
                </a:r>
                <a:r>
                  <a:rPr lang="ko-KR" altLang="en-US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종속변수</a:t>
                </a:r>
                <a:r>
                  <a:rPr lang="en-US" altLang="ko-KR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Y</a:t>
                </a:r>
                <a:r>
                  <a:rPr lang="ko-KR" altLang="en-US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의 </a:t>
                </a:r>
                <a:r>
                  <a:rPr lang="ko-KR" altLang="en-US" sz="2000" dirty="0" err="1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실제값과</a:t>
                </a:r>
                <a:r>
                  <a:rPr lang="ko-KR" altLang="en-US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 기대치의 차이</a:t>
                </a:r>
                <a:r>
                  <a:rPr lang="en-US" altLang="ko-KR" sz="2000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)</a:t>
                </a:r>
              </a:p>
              <a:p>
                <a:endParaRPr lang="en-US" altLang="ko-KR" sz="2400" dirty="0"/>
              </a:p>
              <a:p>
                <a:endParaRPr lang="ko-KR" alt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4016C3-A0BB-B66B-B1FB-23DF83F1E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813" y="2077165"/>
                <a:ext cx="5049520" cy="3323987"/>
              </a:xfrm>
              <a:prstGeom prst="rect">
                <a:avLst/>
              </a:prstGeom>
              <a:blipFill>
                <a:blip r:embed="rId2"/>
                <a:stretch>
                  <a:fillRect l="-2774" r="-5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8BE72509-3042-777A-0CA7-3367628CA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1" t="75814" r="37424" b="13630"/>
          <a:stretch/>
        </p:blipFill>
        <p:spPr>
          <a:xfrm>
            <a:off x="1086667" y="4780836"/>
            <a:ext cx="10678613" cy="11258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7FE26240-03E2-D3B4-E75B-7AB29F38BF21}"/>
                  </a:ext>
                </a:extLst>
              </p:cNvPr>
              <p:cNvSpPr/>
              <p:nvPr/>
            </p:nvSpPr>
            <p:spPr>
              <a:xfrm>
                <a:off x="1178330" y="6089282"/>
                <a:ext cx="10318177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200" b="1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기대치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2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ko-KR" sz="22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2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sz="22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ko-KR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200" b="1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 </a:t>
                </a:r>
                <a:r>
                  <a:rPr lang="en-US" altLang="ko-KR" sz="2200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= </a:t>
                </a:r>
                <a:r>
                  <a:rPr lang="en-US" altLang="ko-KR" sz="2200" b="1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487.13 + 0.07 </a:t>
                </a:r>
                <a:r>
                  <a:rPr lang="ko-KR" altLang="en-US" sz="2200" b="1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 </a:t>
                </a:r>
                <a:r>
                  <a:rPr lang="en-US" altLang="ko-KR" sz="2200" b="1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x</a:t>
                </a:r>
                <a:r>
                  <a:rPr lang="en-US" altLang="ko-KR" sz="2200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   ← x</a:t>
                </a:r>
                <a:r>
                  <a:rPr lang="ko-KR" altLang="en-US" sz="2200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값이 주어질 경우 </a:t>
                </a:r>
                <a:r>
                  <a:rPr lang="en-US" altLang="ko-KR" sz="2200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y</a:t>
                </a:r>
                <a:r>
                  <a:rPr lang="ko-KR" altLang="en-US" sz="2200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값 예측 가능</a:t>
                </a:r>
                <a:r>
                  <a:rPr lang="en-US" altLang="ko-KR" sz="2200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 </a:t>
                </a:r>
                <a:r>
                  <a:rPr lang="ko-KR" altLang="en-US" sz="2200" dirty="0">
                    <a:solidFill>
                      <a:schemeClr val="accen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 </a:t>
                </a:r>
                <a:endParaRPr lang="en-US" altLang="ko-KR" sz="2200" dirty="0">
                  <a:solidFill>
                    <a:schemeClr val="accen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</mc:Choice>
        <mc:Fallback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7FE26240-03E2-D3B4-E75B-7AB29F38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30" y="6089282"/>
                <a:ext cx="10318177" cy="430887"/>
              </a:xfrm>
              <a:prstGeom prst="rect">
                <a:avLst/>
              </a:prstGeom>
              <a:blipFill>
                <a:blip r:embed="rId4"/>
                <a:stretch>
                  <a:fillRect l="-768" t="-8451" b="-281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130ED4-B1A3-7A1F-6D52-CD6B3D688698}"/>
              </a:ext>
            </a:extLst>
          </p:cNvPr>
          <p:cNvSpPr/>
          <p:nvPr/>
        </p:nvSpPr>
        <p:spPr>
          <a:xfrm>
            <a:off x="1127758" y="6037192"/>
            <a:ext cx="10368750" cy="5134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72486E-20B6-0AB6-D5C1-BCAFE2F2C21F}"/>
              </a:ext>
            </a:extLst>
          </p:cNvPr>
          <p:cNvSpPr/>
          <p:nvPr/>
        </p:nvSpPr>
        <p:spPr>
          <a:xfrm>
            <a:off x="2883174" y="5354282"/>
            <a:ext cx="2825478" cy="3082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8B5180-71D8-528F-0787-3CDA09161A88}"/>
              </a:ext>
            </a:extLst>
          </p:cNvPr>
          <p:cNvSpPr/>
          <p:nvPr/>
        </p:nvSpPr>
        <p:spPr>
          <a:xfrm>
            <a:off x="5810252" y="5377504"/>
            <a:ext cx="2917188" cy="2849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F7B6C43C-1665-7008-A68C-AF2266C43F4E}"/>
              </a:ext>
            </a:extLst>
          </p:cNvPr>
          <p:cNvSpPr/>
          <p:nvPr/>
        </p:nvSpPr>
        <p:spPr>
          <a:xfrm>
            <a:off x="6876566" y="3611771"/>
            <a:ext cx="40017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스탯츠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(stats)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통계함수 중 </a:t>
            </a:r>
            <a:r>
              <a:rPr lang="en-US" altLang="ko-KR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linregress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함수를 이용하여 선형 회귀 모델 생성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256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and Round Single Corner Rectangle 8"/>
          <p:cNvSpPr/>
          <p:nvPr/>
        </p:nvSpPr>
        <p:spPr>
          <a:xfrm rot="5400000">
            <a:off x="5562307" y="-1011167"/>
            <a:ext cx="1691686" cy="10572020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626" y="221213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</a:t>
            </a:r>
            <a:r>
              <a:rPr lang="en-US" altLang="ko-KR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</a:t>
            </a:r>
            <a:endParaRPr lang="en-US" sz="3600" dirty="0">
              <a:solidFill>
                <a:schemeClr val="accent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1332" y="145143"/>
            <a:ext cx="72000" cy="21103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6146" y="2715240"/>
            <a:ext cx="5705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상관계수에 따른 리스크 완화</a:t>
            </a:r>
            <a:endParaRPr lang="en-US" altLang="ko-KR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3322319"/>
            <a:ext cx="72000" cy="3402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2009"/>
          <p:cNvSpPr/>
          <p:nvPr/>
        </p:nvSpPr>
        <p:spPr>
          <a:xfrm>
            <a:off x="1135457" y="3467653"/>
            <a:ext cx="10550553" cy="160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상관계수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독립변수와 종속변수 사이의 상관관계 정도를 나타내는 수치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항상 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-1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음의 상관관계가 가장 강한 값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)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≤r ≤ 1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양의 상관관계가 가장 강한 값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)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을 만족시킴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상관관계가 없을 때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r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은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0)</a:t>
            </a:r>
          </a:p>
        </p:txBody>
      </p:sp>
    </p:spTree>
    <p:extLst>
      <p:ext uri="{BB962C8B-B14F-4D97-AF65-F5344CB8AC3E}">
        <p14:creationId xmlns:p14="http://schemas.microsoft.com/office/powerpoint/2010/main" val="730008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640269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프레임으로 상관계수 구하기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800495"/>
            <a:ext cx="2422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corr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 사용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832ACC13-FFC9-C10D-084C-98C1360EF37B}"/>
              </a:ext>
            </a:extLst>
          </p:cNvPr>
          <p:cNvSpPr/>
          <p:nvPr/>
        </p:nvSpPr>
        <p:spPr>
          <a:xfrm>
            <a:off x="763332" y="2262170"/>
            <a:ext cx="501770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7.2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시리즈로 상관계수 구하기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1AF861-2819-E960-4E91-4B0C76221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9" t="80053" r="78629" b="11012"/>
          <a:stretch/>
        </p:blipFill>
        <p:spPr>
          <a:xfrm>
            <a:off x="3272186" y="803316"/>
            <a:ext cx="3473459" cy="1142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DE396E-0132-66B5-B890-E002061F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1" t="83852" r="75750" b="11672"/>
          <a:stretch/>
        </p:blipFill>
        <p:spPr>
          <a:xfrm>
            <a:off x="3272186" y="2822886"/>
            <a:ext cx="3738588" cy="523220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AF54602E-5D6A-8AF1-B6A1-48CCD8B7D59D}"/>
              </a:ext>
            </a:extLst>
          </p:cNvPr>
          <p:cNvSpPr/>
          <p:nvPr/>
        </p:nvSpPr>
        <p:spPr>
          <a:xfrm>
            <a:off x="806530" y="2857753"/>
            <a:ext cx="2422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corr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 사용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5149F3E-6029-6C0A-983C-382B6BFBFEBA}"/>
              </a:ext>
            </a:extLst>
          </p:cNvPr>
          <p:cNvSpPr/>
          <p:nvPr/>
        </p:nvSpPr>
        <p:spPr>
          <a:xfrm>
            <a:off x="763332" y="3666905"/>
            <a:ext cx="353179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</a:t>
            </a:r>
            <a:r>
              <a:rPr lang="en-US" altLang="ko-KR" sz="280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7.3</a:t>
            </a:r>
            <a:r>
              <a:rPr lang="en-US" sz="280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결정계수 구하기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9" name="Snip and Round Single Corner Rectangle 8">
            <a:extLst>
              <a:ext uri="{FF2B5EF4-FFF2-40B4-BE49-F238E27FC236}">
                <a16:creationId xmlns:a16="http://schemas.microsoft.com/office/drawing/2014/main" id="{D16A504B-765D-334D-F637-9B4E0549BB23}"/>
              </a:ext>
            </a:extLst>
          </p:cNvPr>
          <p:cNvSpPr/>
          <p:nvPr/>
        </p:nvSpPr>
        <p:spPr>
          <a:xfrm rot="5400000">
            <a:off x="6003258" y="-872548"/>
            <a:ext cx="905235" cy="11298694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2009">
            <a:extLst>
              <a:ext uri="{FF2B5EF4-FFF2-40B4-BE49-F238E27FC236}">
                <a16:creationId xmlns:a16="http://schemas.microsoft.com/office/drawing/2014/main" id="{45350ECA-6DC2-6C4C-2DC0-3AC02C28541D}"/>
              </a:ext>
            </a:extLst>
          </p:cNvPr>
          <p:cNvSpPr/>
          <p:nvPr/>
        </p:nvSpPr>
        <p:spPr>
          <a:xfrm>
            <a:off x="877648" y="4242564"/>
            <a:ext cx="11037637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결정계수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관측된 데이터에서 추정한 회귀선이 실제로 데이터를 어느 정도 설명하는지를 나타내는 계수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               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상관계수의 </a:t>
            </a: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제곱값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F09DDA-5B94-156E-DC49-F9371F629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1" t="79769" r="70083" b="11714"/>
          <a:stretch/>
        </p:blipFill>
        <p:spPr>
          <a:xfrm>
            <a:off x="3272186" y="5347912"/>
            <a:ext cx="4469622" cy="905235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799E2778-13E2-C45B-308B-1F4E490F229A}"/>
              </a:ext>
            </a:extLst>
          </p:cNvPr>
          <p:cNvSpPr/>
          <p:nvPr/>
        </p:nvSpPr>
        <p:spPr>
          <a:xfrm>
            <a:off x="806528" y="5266295"/>
            <a:ext cx="15824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결정계수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91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719194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다우존스 지수와 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KOSPI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지수의 회귀 분석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1DE924-F731-1AF0-2A64-A6EE3A047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17" t="7556" r="16250" b="38963"/>
          <a:stretch/>
        </p:blipFill>
        <p:spPr>
          <a:xfrm>
            <a:off x="896290" y="912254"/>
            <a:ext cx="5749230" cy="5037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1151F2-0C83-1656-83B4-AB9A162E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7" t="6223" r="53423" b="21333"/>
          <a:stretch/>
        </p:blipFill>
        <p:spPr>
          <a:xfrm>
            <a:off x="6778478" y="912254"/>
            <a:ext cx="5049053" cy="4739726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E22DACA3-BA80-1126-CAC1-6ADC01E7FA94}"/>
              </a:ext>
            </a:extLst>
          </p:cNvPr>
          <p:cNvSpPr/>
          <p:nvPr/>
        </p:nvSpPr>
        <p:spPr>
          <a:xfrm>
            <a:off x="824290" y="5919864"/>
            <a:ext cx="61556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스탯츠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모델의 </a:t>
            </a:r>
            <a:r>
              <a:rPr lang="en-US" altLang="ko-KR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linregress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()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함수를 이용하여 선형 회귀 모델을 생성한 뒤 회귀선을 그려 분석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BC90CD8-4ED1-2127-0460-38ACE6EB541A}"/>
              </a:ext>
            </a:extLst>
          </p:cNvPr>
          <p:cNvSpPr/>
          <p:nvPr/>
        </p:nvSpPr>
        <p:spPr>
          <a:xfrm>
            <a:off x="7040878" y="5954916"/>
            <a:ext cx="49377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상관계수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0.83</a:t>
            </a:r>
          </a:p>
          <a:p>
            <a:pPr marL="342900" indent="-342900">
              <a:buFontTx/>
              <a:buChar char="-"/>
            </a:pP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회귀식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0.07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X + 487.4</a:t>
            </a:r>
          </a:p>
        </p:txBody>
      </p:sp>
    </p:spTree>
    <p:extLst>
      <p:ext uri="{BB962C8B-B14F-4D97-AF65-F5344CB8AC3E}">
        <p14:creationId xmlns:p14="http://schemas.microsoft.com/office/powerpoint/2010/main" val="2282789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1" y="231529"/>
            <a:ext cx="538258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</a:t>
            </a:r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상관계수에 따른 리스크 완화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22DACA3-BA80-1126-CAC1-6ADC01E7FA94}"/>
              </a:ext>
            </a:extLst>
          </p:cNvPr>
          <p:cNvSpPr/>
          <p:nvPr/>
        </p:nvSpPr>
        <p:spPr>
          <a:xfrm>
            <a:off x="806528" y="1849409"/>
            <a:ext cx="61556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실제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파이썬에서의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상관관계 표시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Snip and Round Single Corner Rectangle 8">
            <a:extLst>
              <a:ext uri="{FF2B5EF4-FFF2-40B4-BE49-F238E27FC236}">
                <a16:creationId xmlns:a16="http://schemas.microsoft.com/office/drawing/2014/main" id="{E9B0FF77-B57E-02E1-C386-B05386C2A0DA}"/>
              </a:ext>
            </a:extLst>
          </p:cNvPr>
          <p:cNvSpPr/>
          <p:nvPr/>
        </p:nvSpPr>
        <p:spPr>
          <a:xfrm rot="5400000">
            <a:off x="6003258" y="-4347268"/>
            <a:ext cx="905235" cy="11298694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2009">
            <a:extLst>
              <a:ext uri="{FF2B5EF4-FFF2-40B4-BE49-F238E27FC236}">
                <a16:creationId xmlns:a16="http://schemas.microsoft.com/office/drawing/2014/main" id="{E8E27EC4-6DCD-E9CC-84C4-218F131469F5}"/>
              </a:ext>
            </a:extLst>
          </p:cNvPr>
          <p:cNvSpPr/>
          <p:nvPr/>
        </p:nvSpPr>
        <p:spPr>
          <a:xfrm>
            <a:off x="877648" y="767844"/>
            <a:ext cx="11037637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현대 </a:t>
            </a: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포토폴리오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이론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투자에 대한 수익과 위험은 평균과 분산으로 나타낼 수 있으며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상관관계가 낮은 자산을 대상으로 분산 투자하면 위험을 감소시킬 수 있다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                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100D55-5675-C067-69E1-C3F4C6347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8" t="52149" r="65091" b="11625"/>
          <a:stretch/>
        </p:blipFill>
        <p:spPr>
          <a:xfrm>
            <a:off x="1290320" y="2375008"/>
            <a:ext cx="5434718" cy="38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7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3" name="TextBox 1752"/>
          <p:cNvSpPr txBox="1"/>
          <p:nvPr/>
        </p:nvSpPr>
        <p:spPr>
          <a:xfrm>
            <a:off x="4719692" y="2508290"/>
            <a:ext cx="27462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THANK</a:t>
            </a:r>
          </a:p>
        </p:txBody>
      </p:sp>
      <p:sp>
        <p:nvSpPr>
          <p:cNvPr id="1754" name="TextBox 1753"/>
          <p:cNvSpPr txBox="1"/>
          <p:nvPr/>
        </p:nvSpPr>
        <p:spPr>
          <a:xfrm>
            <a:off x="4851790" y="3327695"/>
            <a:ext cx="25201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</a:rPr>
              <a:t>YOU</a:t>
            </a:r>
            <a:r>
              <a:rPr lang="en-US" sz="7000" dirty="0">
                <a:solidFill>
                  <a:schemeClr val="bg1"/>
                </a:solidFill>
                <a:latin typeface="Calibri" panose="020F0502020204030204" pitchFamily="34" charset="0"/>
                <a:ea typeface="Raleway" pitchFamily="2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7000" dirty="0">
              <a:solidFill>
                <a:schemeClr val="bg1"/>
              </a:solidFill>
              <a:latin typeface="Calibri" panose="020F0502020204030204" pitchFamily="34" charset="0"/>
              <a:ea typeface="Raleway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1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2550431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3.1.1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배열 생성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00A0DB3D-16C1-CD1E-A833-A402D3088940}"/>
              </a:ext>
            </a:extLst>
          </p:cNvPr>
          <p:cNvSpPr/>
          <p:nvPr/>
        </p:nvSpPr>
        <p:spPr>
          <a:xfrm>
            <a:off x="763332" y="2597885"/>
            <a:ext cx="330066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3.1.2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배열 정보 보기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9" name="Snip and Round Single Corner Rectangle 8">
            <a:extLst>
              <a:ext uri="{FF2B5EF4-FFF2-40B4-BE49-F238E27FC236}">
                <a16:creationId xmlns:a16="http://schemas.microsoft.com/office/drawing/2014/main" id="{46893D83-C937-18A1-861E-B10557F126CE}"/>
              </a:ext>
            </a:extLst>
          </p:cNvPr>
          <p:cNvSpPr/>
          <p:nvPr/>
        </p:nvSpPr>
        <p:spPr>
          <a:xfrm rot="5400000">
            <a:off x="7170897" y="-3435305"/>
            <a:ext cx="523220" cy="7864953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2009">
            <a:extLst>
              <a:ext uri="{FF2B5EF4-FFF2-40B4-BE49-F238E27FC236}">
                <a16:creationId xmlns:a16="http://schemas.microsoft.com/office/drawing/2014/main" id="{01379A2F-B405-226E-1D1A-F0C8952BDB0B}"/>
              </a:ext>
            </a:extLst>
          </p:cNvPr>
          <p:cNvSpPr/>
          <p:nvPr/>
        </p:nvSpPr>
        <p:spPr>
          <a:xfrm>
            <a:off x="3664982" y="169503"/>
            <a:ext cx="7162800" cy="555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배열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동일한 자료형이 메모리에 연속으로 존재하는 형태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0B7C3A6-6A48-4F19-678E-ED604963D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" t="17480" r="77314" b="71936"/>
          <a:stretch/>
        </p:blipFill>
        <p:spPr>
          <a:xfrm>
            <a:off x="3838280" y="830918"/>
            <a:ext cx="4813205" cy="1581609"/>
          </a:xfrm>
          <a:prstGeom prst="rect">
            <a:avLst/>
          </a:prstGeom>
        </p:spPr>
      </p:pic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841135"/>
            <a:ext cx="27077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넘파이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사용하여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2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차원 배열 생성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5117DD5-4ED8-0C5E-95C0-891C0CACB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6" t="43091" r="81188" b="48293"/>
          <a:stretch/>
        </p:blipFill>
        <p:spPr>
          <a:xfrm>
            <a:off x="3838281" y="3222112"/>
            <a:ext cx="3512793" cy="1193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F1040F1-A84F-A07B-7F5C-30218D6A4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6" t="51169" r="81188" b="40214"/>
          <a:stretch/>
        </p:blipFill>
        <p:spPr>
          <a:xfrm>
            <a:off x="3838280" y="4637140"/>
            <a:ext cx="3512793" cy="1193405"/>
          </a:xfrm>
          <a:prstGeom prst="rect">
            <a:avLst/>
          </a:prstGeom>
        </p:spPr>
      </p:pic>
      <p:sp>
        <p:nvSpPr>
          <p:cNvPr id="29" name="Rectangle 5">
            <a:extLst>
              <a:ext uri="{FF2B5EF4-FFF2-40B4-BE49-F238E27FC236}">
                <a16:creationId xmlns:a16="http://schemas.microsoft.com/office/drawing/2014/main" id="{6BBA30EB-06D1-836E-81E6-F31B65CD2347}"/>
              </a:ext>
            </a:extLst>
          </p:cNvPr>
          <p:cNvSpPr/>
          <p:nvPr/>
        </p:nvSpPr>
        <p:spPr>
          <a:xfrm>
            <a:off x="808284" y="3362207"/>
            <a:ext cx="23006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타입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en-US" altLang="ko-KR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ndarray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차원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2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808284" y="4789759"/>
            <a:ext cx="28167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배열 크기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: 2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행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2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열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데이터타입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int32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C23720-4DA5-41D1-6C8D-41A553D5D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" t="59993" r="68037" b="35750"/>
          <a:stretch/>
        </p:blipFill>
        <p:spPr>
          <a:xfrm>
            <a:off x="3838280" y="5994998"/>
            <a:ext cx="7864955" cy="685144"/>
          </a:xfrm>
          <a:prstGeom prst="rect">
            <a:avLst/>
          </a:prstGeom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4597964E-A8DA-964F-B9E3-EC45F1F046F3}"/>
              </a:ext>
            </a:extLst>
          </p:cNvPr>
          <p:cNvSpPr/>
          <p:nvPr/>
        </p:nvSpPr>
        <p:spPr>
          <a:xfrm>
            <a:off x="808284" y="5938780"/>
            <a:ext cx="2348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최댓값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평균값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최솟값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합계</a:t>
            </a:r>
            <a:endParaRPr lang="en-US" sz="22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33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290165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3.1.3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배열의 접근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841135"/>
            <a:ext cx="41456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각 요소에 접근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(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대괄호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사용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형식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A[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 인덱스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][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열 인덱스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]</a:t>
            </a:r>
          </a:p>
          <a:p>
            <a:r>
              <a:rPr 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or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A[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 인덱스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열 인덱스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]</a:t>
            </a:r>
          </a:p>
          <a:p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FA36DA3C-FD47-6A05-9FE4-FE02F8310DCD}"/>
              </a:ext>
            </a:extLst>
          </p:cNvPr>
          <p:cNvSpPr/>
          <p:nvPr/>
        </p:nvSpPr>
        <p:spPr>
          <a:xfrm>
            <a:off x="808283" y="3875426"/>
            <a:ext cx="4134465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전치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배열의 요소 위치를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주대각선을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기준으로 뒤바꿈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(T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속성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or transpose()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평탄화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다차원 배열을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차원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배열 형태로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바꿈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(flatten()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 사용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B927D6-99E2-D932-B68D-6EA2D44CA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3" t="64385" r="86250" b="29037"/>
          <a:stretch/>
        </p:blipFill>
        <p:spPr>
          <a:xfrm>
            <a:off x="3838280" y="788937"/>
            <a:ext cx="2511308" cy="1019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C363B7-3AD3-163F-DC86-59764BF2F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" t="70616" r="70419" b="20498"/>
          <a:stretch/>
        </p:blipFill>
        <p:spPr>
          <a:xfrm>
            <a:off x="5340362" y="1964149"/>
            <a:ext cx="5724165" cy="11513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3B7B0-A880-3275-9B41-913854264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3" t="78774" r="85970" b="16441"/>
          <a:stretch/>
        </p:blipFill>
        <p:spPr>
          <a:xfrm>
            <a:off x="8670783" y="834724"/>
            <a:ext cx="2397068" cy="685144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659B07A9-CA49-AED3-F611-345708415161}"/>
              </a:ext>
            </a:extLst>
          </p:cNvPr>
          <p:cNvSpPr/>
          <p:nvPr/>
        </p:nvSpPr>
        <p:spPr>
          <a:xfrm>
            <a:off x="6575148" y="814605"/>
            <a:ext cx="16562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조건 사용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832ACC13-FFC9-C10D-084C-98C1360EF37B}"/>
              </a:ext>
            </a:extLst>
          </p:cNvPr>
          <p:cNvSpPr/>
          <p:nvPr/>
        </p:nvSpPr>
        <p:spPr>
          <a:xfrm>
            <a:off x="763332" y="3196890"/>
            <a:ext cx="371722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3.1.4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배열 형태 바꾸기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ADD7A3-7209-CAC4-F4ED-FFFD388C3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1" t="73036" r="82250" b="9741"/>
          <a:stretch/>
        </p:blipFill>
        <p:spPr>
          <a:xfrm>
            <a:off x="5340362" y="3854292"/>
            <a:ext cx="3029996" cy="25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290165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3.1.5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배열의 연산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841135"/>
            <a:ext cx="439094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같은 크기의 </a:t>
            </a:r>
            <a:r>
              <a:rPr lang="ko-KR" altLang="en-US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행렬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끼리는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사칙연산 가능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원소별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연산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두 행렬에서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같은 위치에 있는 원소끼리 연산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832ACC13-FFC9-C10D-084C-98C1360EF37B}"/>
              </a:ext>
            </a:extLst>
          </p:cNvPr>
          <p:cNvSpPr/>
          <p:nvPr/>
        </p:nvSpPr>
        <p:spPr>
          <a:xfrm>
            <a:off x="763332" y="4422369"/>
            <a:ext cx="319906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3.1.6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브로드 캐스팅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8D6BA6-0FCC-58B5-D441-DD66AF30B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32884" r="78833" b="35259"/>
          <a:stretch/>
        </p:blipFill>
        <p:spPr>
          <a:xfrm>
            <a:off x="5244182" y="490603"/>
            <a:ext cx="2178038" cy="37770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81CF73-9377-2AF6-342E-AF566F099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2" t="64539" r="77266" b="9051"/>
          <a:stretch/>
        </p:blipFill>
        <p:spPr>
          <a:xfrm>
            <a:off x="7578108" y="1229773"/>
            <a:ext cx="2448249" cy="3027699"/>
          </a:xfrm>
          <a:prstGeom prst="rect">
            <a:avLst/>
          </a:prstGeom>
        </p:spPr>
      </p:pic>
      <p:sp>
        <p:nvSpPr>
          <p:cNvPr id="18" name="Snip and Round Single Corner Rectangle 8">
            <a:extLst>
              <a:ext uri="{FF2B5EF4-FFF2-40B4-BE49-F238E27FC236}">
                <a16:creationId xmlns:a16="http://schemas.microsoft.com/office/drawing/2014/main" id="{23F1AF0A-1B62-0595-DF75-1B9C1674D413}"/>
              </a:ext>
            </a:extLst>
          </p:cNvPr>
          <p:cNvSpPr/>
          <p:nvPr/>
        </p:nvSpPr>
        <p:spPr>
          <a:xfrm rot="5400000">
            <a:off x="7705265" y="751504"/>
            <a:ext cx="523221" cy="7864953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2009">
            <a:extLst>
              <a:ext uri="{FF2B5EF4-FFF2-40B4-BE49-F238E27FC236}">
                <a16:creationId xmlns:a16="http://schemas.microsoft.com/office/drawing/2014/main" id="{72C79298-6530-9E40-6A31-41F92C50D5D3}"/>
              </a:ext>
            </a:extLst>
          </p:cNvPr>
          <p:cNvSpPr/>
          <p:nvPr/>
        </p:nvSpPr>
        <p:spPr>
          <a:xfrm>
            <a:off x="4114800" y="4318432"/>
            <a:ext cx="7784552" cy="555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행렬의 크기가 달라도 연산할 수 있게 크기가 작은 행렬을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확장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하는 방법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71608E-B2AA-8DB5-9E1C-BF5CB0646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9" t="75726" r="73122" b="10081"/>
          <a:stretch/>
        </p:blipFill>
        <p:spPr>
          <a:xfrm>
            <a:off x="8725303" y="5049530"/>
            <a:ext cx="3174049" cy="1576943"/>
          </a:xfrm>
          <a:prstGeom prst="rect">
            <a:avLst/>
          </a:prstGeom>
        </p:spPr>
      </p:pic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2F53B65C-B064-6EF2-6B7C-36799CD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40197"/>
              </p:ext>
            </p:extLst>
          </p:nvPr>
        </p:nvGraphicFramePr>
        <p:xfrm>
          <a:off x="7418040" y="5630799"/>
          <a:ext cx="1153582" cy="963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91">
                  <a:extLst>
                    <a:ext uri="{9D8B030D-6E8A-4147-A177-3AD203B41FA5}">
                      <a16:colId xmlns:a16="http://schemas.microsoft.com/office/drawing/2014/main" val="4158305022"/>
                    </a:ext>
                  </a:extLst>
                </a:gridCol>
                <a:gridCol w="576791">
                  <a:extLst>
                    <a:ext uri="{9D8B030D-6E8A-4147-A177-3AD203B41FA5}">
                      <a16:colId xmlns:a16="http://schemas.microsoft.com/office/drawing/2014/main" val="3991741062"/>
                    </a:ext>
                  </a:extLst>
                </a:gridCol>
              </a:tblGrid>
              <a:tr h="481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92076"/>
                  </a:ext>
                </a:extLst>
              </a:tr>
              <a:tr h="481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396016"/>
                  </a:ext>
                </a:extLst>
              </a:tr>
            </a:tbl>
          </a:graphicData>
        </a:graphic>
      </p:graphicFrame>
      <p:graphicFrame>
        <p:nvGraphicFramePr>
          <p:cNvPr id="31" name="표 11">
            <a:extLst>
              <a:ext uri="{FF2B5EF4-FFF2-40B4-BE49-F238E27FC236}">
                <a16:creationId xmlns:a16="http://schemas.microsoft.com/office/drawing/2014/main" id="{449926FD-050E-FE01-C89D-B5C088BD3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936351"/>
              </p:ext>
            </p:extLst>
          </p:nvPr>
        </p:nvGraphicFramePr>
        <p:xfrm>
          <a:off x="2620723" y="5888799"/>
          <a:ext cx="1153582" cy="481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91">
                  <a:extLst>
                    <a:ext uri="{9D8B030D-6E8A-4147-A177-3AD203B41FA5}">
                      <a16:colId xmlns:a16="http://schemas.microsoft.com/office/drawing/2014/main" val="4158305022"/>
                    </a:ext>
                  </a:extLst>
                </a:gridCol>
                <a:gridCol w="576791">
                  <a:extLst>
                    <a:ext uri="{9D8B030D-6E8A-4147-A177-3AD203B41FA5}">
                      <a16:colId xmlns:a16="http://schemas.microsoft.com/office/drawing/2014/main" val="3991741062"/>
                    </a:ext>
                  </a:extLst>
                </a:gridCol>
              </a:tblGrid>
              <a:tr h="481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396016"/>
                  </a:ext>
                </a:extLst>
              </a:tr>
            </a:tbl>
          </a:graphicData>
        </a:graphic>
      </p:graphicFrame>
      <p:graphicFrame>
        <p:nvGraphicFramePr>
          <p:cNvPr id="32" name="표 11">
            <a:extLst>
              <a:ext uri="{FF2B5EF4-FFF2-40B4-BE49-F238E27FC236}">
                <a16:creationId xmlns:a16="http://schemas.microsoft.com/office/drawing/2014/main" id="{9096B079-1E14-87B5-D779-A38E4C42B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330882"/>
              </p:ext>
            </p:extLst>
          </p:nvPr>
        </p:nvGraphicFramePr>
        <p:xfrm>
          <a:off x="5876297" y="5630799"/>
          <a:ext cx="1153582" cy="963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91">
                  <a:extLst>
                    <a:ext uri="{9D8B030D-6E8A-4147-A177-3AD203B41FA5}">
                      <a16:colId xmlns:a16="http://schemas.microsoft.com/office/drawing/2014/main" val="4158305022"/>
                    </a:ext>
                  </a:extLst>
                </a:gridCol>
                <a:gridCol w="576791">
                  <a:extLst>
                    <a:ext uri="{9D8B030D-6E8A-4147-A177-3AD203B41FA5}">
                      <a16:colId xmlns:a16="http://schemas.microsoft.com/office/drawing/2014/main" val="3991741062"/>
                    </a:ext>
                  </a:extLst>
                </a:gridCol>
              </a:tblGrid>
              <a:tr h="481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92076"/>
                  </a:ext>
                </a:extLst>
              </a:tr>
              <a:tr h="481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100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396016"/>
                  </a:ext>
                </a:extLst>
              </a:tr>
            </a:tbl>
          </a:graphicData>
        </a:graphic>
      </p:graphicFrame>
      <p:graphicFrame>
        <p:nvGraphicFramePr>
          <p:cNvPr id="33" name="표 11">
            <a:extLst>
              <a:ext uri="{FF2B5EF4-FFF2-40B4-BE49-F238E27FC236}">
                <a16:creationId xmlns:a16="http://schemas.microsoft.com/office/drawing/2014/main" id="{7B32100E-E8CA-E196-77C1-D1B29DC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320127"/>
              </p:ext>
            </p:extLst>
          </p:nvPr>
        </p:nvGraphicFramePr>
        <p:xfrm>
          <a:off x="4270265" y="5630799"/>
          <a:ext cx="1153582" cy="963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91">
                  <a:extLst>
                    <a:ext uri="{9D8B030D-6E8A-4147-A177-3AD203B41FA5}">
                      <a16:colId xmlns:a16="http://schemas.microsoft.com/office/drawing/2014/main" val="4158305022"/>
                    </a:ext>
                  </a:extLst>
                </a:gridCol>
                <a:gridCol w="576791">
                  <a:extLst>
                    <a:ext uri="{9D8B030D-6E8A-4147-A177-3AD203B41FA5}">
                      <a16:colId xmlns:a16="http://schemas.microsoft.com/office/drawing/2014/main" val="3991741062"/>
                    </a:ext>
                  </a:extLst>
                </a:gridCol>
              </a:tblGrid>
              <a:tr h="481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92076"/>
                  </a:ext>
                </a:extLst>
              </a:tr>
              <a:tr h="481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396016"/>
                  </a:ext>
                </a:extLst>
              </a:tr>
            </a:tbl>
          </a:graphicData>
        </a:graphic>
      </p:graphicFrame>
      <p:graphicFrame>
        <p:nvGraphicFramePr>
          <p:cNvPr id="34" name="표 11">
            <a:extLst>
              <a:ext uri="{FF2B5EF4-FFF2-40B4-BE49-F238E27FC236}">
                <a16:creationId xmlns:a16="http://schemas.microsoft.com/office/drawing/2014/main" id="{25152C21-75C6-D675-F30B-697F9FA38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51269"/>
              </p:ext>
            </p:extLst>
          </p:nvPr>
        </p:nvGraphicFramePr>
        <p:xfrm>
          <a:off x="1014691" y="5630799"/>
          <a:ext cx="1153582" cy="963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91">
                  <a:extLst>
                    <a:ext uri="{9D8B030D-6E8A-4147-A177-3AD203B41FA5}">
                      <a16:colId xmlns:a16="http://schemas.microsoft.com/office/drawing/2014/main" val="4158305022"/>
                    </a:ext>
                  </a:extLst>
                </a:gridCol>
                <a:gridCol w="576791">
                  <a:extLst>
                    <a:ext uri="{9D8B030D-6E8A-4147-A177-3AD203B41FA5}">
                      <a16:colId xmlns:a16="http://schemas.microsoft.com/office/drawing/2014/main" val="3991741062"/>
                    </a:ext>
                  </a:extLst>
                </a:gridCol>
              </a:tblGrid>
              <a:tr h="481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92076"/>
                  </a:ext>
                </a:extLst>
              </a:tr>
              <a:tr h="481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396016"/>
                  </a:ext>
                </a:extLst>
              </a:tr>
            </a:tbl>
          </a:graphicData>
        </a:graphic>
      </p:graphicFrame>
      <p:sp>
        <p:nvSpPr>
          <p:cNvPr id="12" name="같음 기호 11">
            <a:extLst>
              <a:ext uri="{FF2B5EF4-FFF2-40B4-BE49-F238E27FC236}">
                <a16:creationId xmlns:a16="http://schemas.microsoft.com/office/drawing/2014/main" id="{D214971F-C414-3F4F-BF2E-E224810F9A3B}"/>
              </a:ext>
            </a:extLst>
          </p:cNvPr>
          <p:cNvSpPr/>
          <p:nvPr/>
        </p:nvSpPr>
        <p:spPr>
          <a:xfrm>
            <a:off x="7070940" y="6019849"/>
            <a:ext cx="306040" cy="17661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같음 기호 34">
            <a:extLst>
              <a:ext uri="{FF2B5EF4-FFF2-40B4-BE49-F238E27FC236}">
                <a16:creationId xmlns:a16="http://schemas.microsoft.com/office/drawing/2014/main" id="{B68A30DF-7ED9-8ACF-303B-E6F6F661EC65}"/>
              </a:ext>
            </a:extLst>
          </p:cNvPr>
          <p:cNvSpPr/>
          <p:nvPr/>
        </p:nvSpPr>
        <p:spPr>
          <a:xfrm>
            <a:off x="3848750" y="6019849"/>
            <a:ext cx="306040" cy="17661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7258D4F9-46D4-927D-5C7C-C3129F7ACE8B}"/>
              </a:ext>
            </a:extLst>
          </p:cNvPr>
          <p:cNvSpPr/>
          <p:nvPr/>
        </p:nvSpPr>
        <p:spPr>
          <a:xfrm>
            <a:off x="2259109" y="5976932"/>
            <a:ext cx="246139" cy="25903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5AB5C6FC-5CF6-FAE7-B1A7-EFDA1FCA28F6}"/>
              </a:ext>
            </a:extLst>
          </p:cNvPr>
          <p:cNvSpPr/>
          <p:nvPr/>
        </p:nvSpPr>
        <p:spPr>
          <a:xfrm>
            <a:off x="5521173" y="5976932"/>
            <a:ext cx="246139" cy="25903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764C14-CA63-34F9-64D4-A7C5D2EF29DD}"/>
              </a:ext>
            </a:extLst>
          </p:cNvPr>
          <p:cNvSpPr/>
          <p:nvPr/>
        </p:nvSpPr>
        <p:spPr>
          <a:xfrm>
            <a:off x="2500332" y="5582833"/>
            <a:ext cx="1343607" cy="1093558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15417D3-931C-897A-1E03-4306337814B1}"/>
              </a:ext>
            </a:extLst>
          </p:cNvPr>
          <p:cNvSpPr/>
          <p:nvPr/>
        </p:nvSpPr>
        <p:spPr>
          <a:xfrm>
            <a:off x="5767312" y="5496347"/>
            <a:ext cx="1280757" cy="118004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4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290165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3.1.7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내적 구하기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841135"/>
            <a:ext cx="91246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A(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행렬과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B(</a:t>
            </a:r>
            <a:r>
              <a:rPr lang="en-US" altLang="ko-KR" sz="2200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k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x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행렬을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곱한 행렬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-&gt; C(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m x n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내적의 결과값은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스칼라</a:t>
            </a:r>
            <a:endParaRPr lang="en-US" altLang="ko-KR" sz="22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넘파이에서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백터는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차원 배열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행렬은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차원 배열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처리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두 배열의 내적 곱을 구하기 위해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dot()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함수 사용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(1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차원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배열끼리도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가능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11">
                <a:extLst>
                  <a:ext uri="{FF2B5EF4-FFF2-40B4-BE49-F238E27FC236}">
                    <a16:creationId xmlns:a16="http://schemas.microsoft.com/office/drawing/2014/main" id="{2F53B65C-B064-6EF2-6B7C-36799CDAC7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685"/>
                  </p:ext>
                </p:extLst>
              </p:nvPr>
            </p:nvGraphicFramePr>
            <p:xfrm>
              <a:off x="10056689" y="960962"/>
              <a:ext cx="1153582" cy="1002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791">
                      <a:extLst>
                        <a:ext uri="{9D8B030D-6E8A-4147-A177-3AD203B41FA5}">
                          <a16:colId xmlns:a16="http://schemas.microsoft.com/office/drawing/2014/main" val="4158305022"/>
                        </a:ext>
                      </a:extLst>
                    </a:gridCol>
                    <a:gridCol w="576791">
                      <a:extLst>
                        <a:ext uri="{9D8B030D-6E8A-4147-A177-3AD203B41FA5}">
                          <a16:colId xmlns:a16="http://schemas.microsoft.com/office/drawing/2014/main" val="3991741062"/>
                        </a:ext>
                      </a:extLst>
                    </a:gridCol>
                  </a:tblGrid>
                  <a:tr h="402506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2492076"/>
                      </a:ext>
                    </a:extLst>
                  </a:tr>
                  <a:tr h="48162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96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11">
                <a:extLst>
                  <a:ext uri="{FF2B5EF4-FFF2-40B4-BE49-F238E27FC236}">
                    <a16:creationId xmlns:a16="http://schemas.microsoft.com/office/drawing/2014/main" id="{2F53B65C-B064-6EF2-6B7C-36799CDAC7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685"/>
                  </p:ext>
                </p:extLst>
              </p:nvPr>
            </p:nvGraphicFramePr>
            <p:xfrm>
              <a:off x="10056689" y="960962"/>
              <a:ext cx="1153582" cy="1002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791">
                      <a:extLst>
                        <a:ext uri="{9D8B030D-6E8A-4147-A177-3AD203B41FA5}">
                          <a16:colId xmlns:a16="http://schemas.microsoft.com/office/drawing/2014/main" val="4158305022"/>
                        </a:ext>
                      </a:extLst>
                    </a:gridCol>
                    <a:gridCol w="576791">
                      <a:extLst>
                        <a:ext uri="{9D8B030D-6E8A-4147-A177-3AD203B41FA5}">
                          <a16:colId xmlns:a16="http://schemas.microsoft.com/office/drawing/2014/main" val="3991741062"/>
                        </a:ext>
                      </a:extLst>
                    </a:gridCol>
                  </a:tblGrid>
                  <a:tr h="460375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2492076"/>
                      </a:ext>
                    </a:extLst>
                  </a:tr>
                  <a:tr h="541973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53" t="-85556" r="-3158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960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표 11">
                <a:extLst>
                  <a:ext uri="{FF2B5EF4-FFF2-40B4-BE49-F238E27FC236}">
                    <a16:creationId xmlns:a16="http://schemas.microsoft.com/office/drawing/2014/main" id="{7B32100E-E8CA-E196-77C1-D1B29DC40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0173630"/>
                  </p:ext>
                </p:extLst>
              </p:nvPr>
            </p:nvGraphicFramePr>
            <p:xfrm>
              <a:off x="8180629" y="657655"/>
              <a:ext cx="1153582" cy="16259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791">
                      <a:extLst>
                        <a:ext uri="{9D8B030D-6E8A-4147-A177-3AD203B41FA5}">
                          <a16:colId xmlns:a16="http://schemas.microsoft.com/office/drawing/2014/main" val="4158305022"/>
                        </a:ext>
                      </a:extLst>
                    </a:gridCol>
                    <a:gridCol w="576791">
                      <a:extLst>
                        <a:ext uri="{9D8B030D-6E8A-4147-A177-3AD203B41FA5}">
                          <a16:colId xmlns:a16="http://schemas.microsoft.com/office/drawing/2014/main" val="3991741062"/>
                        </a:ext>
                      </a:extLst>
                    </a:gridCol>
                  </a:tblGrid>
                  <a:tr h="510422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2492076"/>
                      </a:ext>
                    </a:extLst>
                  </a:tr>
                  <a:tr h="510422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605968"/>
                      </a:ext>
                    </a:extLst>
                  </a:tr>
                  <a:tr h="510422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96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표 11">
                <a:extLst>
                  <a:ext uri="{FF2B5EF4-FFF2-40B4-BE49-F238E27FC236}">
                    <a16:creationId xmlns:a16="http://schemas.microsoft.com/office/drawing/2014/main" id="{7B32100E-E8CA-E196-77C1-D1B29DC40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0173630"/>
                  </p:ext>
                </p:extLst>
              </p:nvPr>
            </p:nvGraphicFramePr>
            <p:xfrm>
              <a:off x="8180629" y="657655"/>
              <a:ext cx="1153582" cy="16259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791">
                      <a:extLst>
                        <a:ext uri="{9D8B030D-6E8A-4147-A177-3AD203B41FA5}">
                          <a16:colId xmlns:a16="http://schemas.microsoft.com/office/drawing/2014/main" val="4158305022"/>
                        </a:ext>
                      </a:extLst>
                    </a:gridCol>
                    <a:gridCol w="576791">
                      <a:extLst>
                        <a:ext uri="{9D8B030D-6E8A-4147-A177-3AD203B41FA5}">
                          <a16:colId xmlns:a16="http://schemas.microsoft.com/office/drawing/2014/main" val="3991741062"/>
                        </a:ext>
                      </a:extLst>
                    </a:gridCol>
                  </a:tblGrid>
                  <a:tr h="541973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105" t="-1124" r="-2105" b="-2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2492076"/>
                      </a:ext>
                    </a:extLst>
                  </a:tr>
                  <a:tr h="541973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105" t="-100000" r="-2105" b="-10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605968"/>
                      </a:ext>
                    </a:extLst>
                  </a:tr>
                  <a:tr h="541973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105" t="-202247" r="-2105" b="-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960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11">
                <a:extLst>
                  <a:ext uri="{FF2B5EF4-FFF2-40B4-BE49-F238E27FC236}">
                    <a16:creationId xmlns:a16="http://schemas.microsoft.com/office/drawing/2014/main" id="{25152C21-75C6-D675-F30B-697F9FA383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803871"/>
                  </p:ext>
                </p:extLst>
              </p:nvPr>
            </p:nvGraphicFramePr>
            <p:xfrm>
              <a:off x="5782644" y="939710"/>
              <a:ext cx="1654476" cy="10618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1492">
                      <a:extLst>
                        <a:ext uri="{9D8B030D-6E8A-4147-A177-3AD203B41FA5}">
                          <a16:colId xmlns:a16="http://schemas.microsoft.com/office/drawing/2014/main" val="4158305022"/>
                        </a:ext>
                      </a:extLst>
                    </a:gridCol>
                    <a:gridCol w="551492">
                      <a:extLst>
                        <a:ext uri="{9D8B030D-6E8A-4147-A177-3AD203B41FA5}">
                          <a16:colId xmlns:a16="http://schemas.microsoft.com/office/drawing/2014/main" val="656245481"/>
                        </a:ext>
                      </a:extLst>
                    </a:gridCol>
                    <a:gridCol w="551492">
                      <a:extLst>
                        <a:ext uri="{9D8B030D-6E8A-4147-A177-3AD203B41FA5}">
                          <a16:colId xmlns:a16="http://schemas.microsoft.com/office/drawing/2014/main" val="3991741062"/>
                        </a:ext>
                      </a:extLst>
                    </a:gridCol>
                  </a:tblGrid>
                  <a:tr h="530905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2492076"/>
                      </a:ext>
                    </a:extLst>
                  </a:tr>
                  <a:tr h="530905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96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11">
                <a:extLst>
                  <a:ext uri="{FF2B5EF4-FFF2-40B4-BE49-F238E27FC236}">
                    <a16:creationId xmlns:a16="http://schemas.microsoft.com/office/drawing/2014/main" id="{25152C21-75C6-D675-F30B-697F9FA383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803871"/>
                  </p:ext>
                </p:extLst>
              </p:nvPr>
            </p:nvGraphicFramePr>
            <p:xfrm>
              <a:off x="5782644" y="939710"/>
              <a:ext cx="1654476" cy="10618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1492">
                      <a:extLst>
                        <a:ext uri="{9D8B030D-6E8A-4147-A177-3AD203B41FA5}">
                          <a16:colId xmlns:a16="http://schemas.microsoft.com/office/drawing/2014/main" val="4158305022"/>
                        </a:ext>
                      </a:extLst>
                    </a:gridCol>
                    <a:gridCol w="551492">
                      <a:extLst>
                        <a:ext uri="{9D8B030D-6E8A-4147-A177-3AD203B41FA5}">
                          <a16:colId xmlns:a16="http://schemas.microsoft.com/office/drawing/2014/main" val="656245481"/>
                        </a:ext>
                      </a:extLst>
                    </a:gridCol>
                    <a:gridCol w="551492">
                      <a:extLst>
                        <a:ext uri="{9D8B030D-6E8A-4147-A177-3AD203B41FA5}">
                          <a16:colId xmlns:a16="http://schemas.microsoft.com/office/drawing/2014/main" val="3991741062"/>
                        </a:ext>
                      </a:extLst>
                    </a:gridCol>
                  </a:tblGrid>
                  <a:tr h="530905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2492076"/>
                      </a:ext>
                    </a:extLst>
                  </a:tr>
                  <a:tr h="53090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9" t="-102299" r="-202198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22" t="-102299" r="-104444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02299" r="-3297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960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같음 기호 11">
            <a:extLst>
              <a:ext uri="{FF2B5EF4-FFF2-40B4-BE49-F238E27FC236}">
                <a16:creationId xmlns:a16="http://schemas.microsoft.com/office/drawing/2014/main" id="{D214971F-C414-3F4F-BF2E-E224810F9A3B}"/>
              </a:ext>
            </a:extLst>
          </p:cNvPr>
          <p:cNvSpPr/>
          <p:nvPr/>
        </p:nvSpPr>
        <p:spPr>
          <a:xfrm>
            <a:off x="9542430" y="1387490"/>
            <a:ext cx="306040" cy="17661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5AB5C6FC-5CF6-FAE7-B1A7-EFDA1FCA28F6}"/>
              </a:ext>
            </a:extLst>
          </p:cNvPr>
          <p:cNvSpPr/>
          <p:nvPr/>
        </p:nvSpPr>
        <p:spPr>
          <a:xfrm>
            <a:off x="7703329" y="1341098"/>
            <a:ext cx="246139" cy="25903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8F03CE-8092-9F69-E7F0-A57972F3A4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8" t="81630" r="81917" b="14041"/>
          <a:stretch/>
        </p:blipFill>
        <p:spPr>
          <a:xfrm>
            <a:off x="9878498" y="3472171"/>
            <a:ext cx="2155089" cy="7294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A94732-558D-C372-D5A0-0BD6AF9CD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50" t="85988" r="79591" b="9629"/>
          <a:stretch/>
        </p:blipFill>
        <p:spPr>
          <a:xfrm>
            <a:off x="6008066" y="4979842"/>
            <a:ext cx="2858108" cy="729433"/>
          </a:xfrm>
          <a:prstGeom prst="rect">
            <a:avLst/>
          </a:prstGeom>
        </p:spPr>
      </p:pic>
      <p:sp>
        <p:nvSpPr>
          <p:cNvPr id="30" name="Rectangle 5">
            <a:extLst>
              <a:ext uri="{FF2B5EF4-FFF2-40B4-BE49-F238E27FC236}">
                <a16:creationId xmlns:a16="http://schemas.microsoft.com/office/drawing/2014/main" id="{64B73CFE-84D4-00AD-1BE7-81FFFC216AB6}"/>
              </a:ext>
            </a:extLst>
          </p:cNvPr>
          <p:cNvSpPr/>
          <p:nvPr/>
        </p:nvSpPr>
        <p:spPr>
          <a:xfrm>
            <a:off x="808284" y="5162389"/>
            <a:ext cx="49343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행렬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(2x2)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행렬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(2x1)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내적 곱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017D32-3A08-8CB3-6C19-5BA351EB29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66" t="85988" r="80250" b="9778"/>
          <a:stretch/>
        </p:blipFill>
        <p:spPr>
          <a:xfrm>
            <a:off x="9637198" y="4246030"/>
            <a:ext cx="2396389" cy="628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A6D480-D059-1D0A-9202-BF56984B7187}"/>
                  </a:ext>
                </a:extLst>
              </p:cNvPr>
              <p:cNvSpPr txBox="1"/>
              <p:nvPr/>
            </p:nvSpPr>
            <p:spPr>
              <a:xfrm>
                <a:off x="1172901" y="3980456"/>
                <a:ext cx="7412299" cy="698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ko-KR" altLang="en-US" sz="2400" i="0">
                        <a:latin typeface="Cambria Math" panose="02040503050406030204" pitchFamily="18" charset="0"/>
                      </a:rPr>
                      <m:t>×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ko-KR" altLang="en-US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ko-KR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ko-KR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ko-KR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ko-KR" altLang="en-US" sz="2400" i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ko-KR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ko-KR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ko-KR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ko-KR" altLang="en-US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ko-KR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ko-KR" altLang="en-US" sz="2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ko-KR" altLang="en-US" sz="240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mr>
                        </m:m>
                      </m:e>
                    </m:d>
                    <m:r>
                      <a:rPr lang="ko-KR" altLang="en-US" sz="2400" i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ko-KR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ko-KR" altLang="en-US" sz="2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ko-KR" altLang="en-US" sz="240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= 10100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A6D480-D059-1D0A-9202-BF56984B7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1" y="3980456"/>
                <a:ext cx="7412299" cy="698717"/>
              </a:xfrm>
              <a:prstGeom prst="rect">
                <a:avLst/>
              </a:prstGeom>
              <a:blipFill>
                <a:blip r:embed="rId7"/>
                <a:stretch>
                  <a:fillRect b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4C7A70-49ED-9DD8-079F-144359612168}"/>
                  </a:ext>
                </a:extLst>
              </p:cNvPr>
              <p:cNvSpPr txBox="1"/>
              <p:nvPr/>
            </p:nvSpPr>
            <p:spPr>
              <a:xfrm>
                <a:off x="1172901" y="5918290"/>
                <a:ext cx="11289851" cy="698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ko-KR" altLang="en-US" sz="2400" i="0">
                        <a:latin typeface="Cambria Math" panose="02040503050406030204" pitchFamily="18" charset="0"/>
                      </a:rPr>
                      <m:t>×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ko-KR" altLang="en-US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ko-KR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1  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ko-KR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  <m:r>
                                  <a:rPr lang="en-US" altLang="ko-KR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altLang="ko-KR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ko-KR" altLang="en-US" sz="2400" i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ko-KR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ko-KR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ko-KR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ko-KR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ko-KR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ko-KR" altLang="en-US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ko-KR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ko-KR" alt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ko-KR" alt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ko-KR" alt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ko-KR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ko-KR" altLang="en-US" sz="240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10+2</m:t>
                              </m:r>
                              <m:r>
                                <a:rPr lang="ko-KR" altLang="en-US" sz="240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ko-KR" altLang="en-US" sz="240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10+4</m:t>
                              </m:r>
                              <m:r>
                                <a:rPr lang="ko-KR" altLang="en-US" sz="240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  <m:t>210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4C7A70-49ED-9DD8-079F-14435961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1" y="5918290"/>
                <a:ext cx="11289851" cy="6988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89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1103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322319"/>
            <a:ext cx="72000" cy="3402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41F590C-02A2-0AD2-C0AB-F19DBD40C544}"/>
              </a:ext>
            </a:extLst>
          </p:cNvPr>
          <p:cNvSpPr/>
          <p:nvPr/>
        </p:nvSpPr>
        <p:spPr>
          <a:xfrm>
            <a:off x="556626" y="2191811"/>
            <a:ext cx="2018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3.2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38B75EC-95B8-01B7-FC67-4A8FFE6CBD1A}"/>
              </a:ext>
            </a:extLst>
          </p:cNvPr>
          <p:cNvSpPr/>
          <p:nvPr/>
        </p:nvSpPr>
        <p:spPr>
          <a:xfrm>
            <a:off x="526146" y="2694920"/>
            <a:ext cx="2884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팬더스</a:t>
            </a:r>
            <a:r>
              <a:rPr lang="ko-KR" altLang="en-US" sz="36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시리즈</a:t>
            </a:r>
            <a:endParaRPr lang="en-US" sz="36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Snip and Round Single Corner Rectangle 8">
            <a:extLst>
              <a:ext uri="{FF2B5EF4-FFF2-40B4-BE49-F238E27FC236}">
                <a16:creationId xmlns:a16="http://schemas.microsoft.com/office/drawing/2014/main" id="{C98D224B-0190-5B1A-B969-BC60438EBFCF}"/>
              </a:ext>
            </a:extLst>
          </p:cNvPr>
          <p:cNvSpPr/>
          <p:nvPr/>
        </p:nvSpPr>
        <p:spPr>
          <a:xfrm rot="5400000">
            <a:off x="6833206" y="-1021129"/>
            <a:ext cx="1448676" cy="8155663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2009">
            <a:extLst>
              <a:ext uri="{FF2B5EF4-FFF2-40B4-BE49-F238E27FC236}">
                <a16:creationId xmlns:a16="http://schemas.microsoft.com/office/drawing/2014/main" id="{C85D722C-8234-EE98-BAD3-96F3BCA54485}"/>
              </a:ext>
            </a:extLst>
          </p:cNvPr>
          <p:cNvSpPr/>
          <p:nvPr/>
        </p:nvSpPr>
        <p:spPr>
          <a:xfrm>
            <a:off x="3501710" y="2492938"/>
            <a:ext cx="8225104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팬더스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(Pandas):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금융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데이터 분석을 목적으로 개발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구조화된 데이터를 쉽고 빠르게 가공할 수 있는 데이터 제공하며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함수 대부분이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넘파이와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유사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E97EA03F-FF3A-0716-E617-11B2324F9932}"/>
              </a:ext>
            </a:extLst>
          </p:cNvPr>
          <p:cNvSpPr/>
          <p:nvPr/>
        </p:nvSpPr>
        <p:spPr>
          <a:xfrm>
            <a:off x="1042944" y="4195885"/>
            <a:ext cx="18117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팬더스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설치</a:t>
            </a:r>
            <a:endParaRPr lang="en-US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0CE5EB3-FB81-E52A-105F-93C8B6E36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5" t="17188" r="71839" b="79701"/>
          <a:stretch/>
        </p:blipFill>
        <p:spPr>
          <a:xfrm>
            <a:off x="3479712" y="4144829"/>
            <a:ext cx="6514734" cy="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6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1332" y="145143"/>
            <a:ext cx="72000" cy="28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145143"/>
            <a:ext cx="72000" cy="6579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DB562B-6653-AADD-A01F-68ECA0F9AB7B}"/>
              </a:ext>
            </a:extLst>
          </p:cNvPr>
          <p:cNvSpPr/>
          <p:nvPr/>
        </p:nvSpPr>
        <p:spPr>
          <a:xfrm>
            <a:off x="763332" y="231529"/>
            <a:ext cx="290165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3.2.1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 생성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284B0C97-9493-3997-E348-98E781EEA388}"/>
              </a:ext>
            </a:extLst>
          </p:cNvPr>
          <p:cNvSpPr/>
          <p:nvPr/>
        </p:nvSpPr>
        <p:spPr>
          <a:xfrm>
            <a:off x="808284" y="1369455"/>
            <a:ext cx="4926349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시리즈는 리스트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튜플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등의 </a:t>
            </a:r>
            <a:r>
              <a:rPr lang="ko-KR" altLang="en-US" sz="22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시퀸스</a:t>
            </a:r>
            <a:r>
              <a:rPr lang="ko-KR" altLang="en-US" sz="2200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인수로 받을 수 있음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3" name="Snip and Round Single Corner Rectangle 8">
            <a:extLst>
              <a:ext uri="{FF2B5EF4-FFF2-40B4-BE49-F238E27FC236}">
                <a16:creationId xmlns:a16="http://schemas.microsoft.com/office/drawing/2014/main" id="{19E68CCF-9A76-8471-5830-EE3A6B2D1EC6}"/>
              </a:ext>
            </a:extLst>
          </p:cNvPr>
          <p:cNvSpPr/>
          <p:nvPr/>
        </p:nvSpPr>
        <p:spPr>
          <a:xfrm rot="5400000">
            <a:off x="7326107" y="-3311876"/>
            <a:ext cx="1079014" cy="8155663"/>
          </a:xfrm>
          <a:prstGeom prst="snipRoundRect">
            <a:avLst/>
          </a:prstGeom>
          <a:solidFill>
            <a:schemeClr val="accent2">
              <a:lumMod val="20000"/>
              <a:lumOff val="80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009">
            <a:extLst>
              <a:ext uri="{FF2B5EF4-FFF2-40B4-BE49-F238E27FC236}">
                <a16:creationId xmlns:a16="http://schemas.microsoft.com/office/drawing/2014/main" id="{B6B02A10-AAB6-7C46-1F8C-8F48DABCBA50}"/>
              </a:ext>
            </a:extLst>
          </p:cNvPr>
          <p:cNvSpPr/>
          <p:nvPr/>
        </p:nvSpPr>
        <p:spPr>
          <a:xfrm>
            <a:off x="3881782" y="146083"/>
            <a:ext cx="8225104" cy="1079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시리즈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: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인덱스 처리가 된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1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차원 벡터 형태의 자료형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.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시간에 흐름에 따라 기록한 데이터인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시계절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Lato Light" panose="020F0502020204030203" pitchFamily="34" charset="0"/>
              </a:rPr>
              <a:t> 데이터를 다루는데 적합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Lato Light" panose="020F050202020403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E7A6D5-A69D-65AF-C86A-6BF9DC112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0" t="23556" r="61590" b="54815"/>
          <a:stretch/>
        </p:blipFill>
        <p:spPr>
          <a:xfrm>
            <a:off x="6096000" y="1400479"/>
            <a:ext cx="4653280" cy="2028521"/>
          </a:xfrm>
          <a:prstGeom prst="rect">
            <a:avLst/>
          </a:prstGeom>
        </p:spPr>
      </p:pic>
      <p:sp>
        <p:nvSpPr>
          <p:cNvPr id="27" name="Rectangle 5">
            <a:extLst>
              <a:ext uri="{FF2B5EF4-FFF2-40B4-BE49-F238E27FC236}">
                <a16:creationId xmlns:a16="http://schemas.microsoft.com/office/drawing/2014/main" id="{07844A21-7043-F8A7-B12D-B55373367891}"/>
              </a:ext>
            </a:extLst>
          </p:cNvPr>
          <p:cNvSpPr/>
          <p:nvPr/>
        </p:nvSpPr>
        <p:spPr>
          <a:xfrm>
            <a:off x="822960" y="2143769"/>
            <a:ext cx="51003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임의의 소수를 원소로 갖는 시리즈 생성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(</a:t>
            </a:r>
            <a:r>
              <a:rPr lang="ko-KR" altLang="en-US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인덱스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설정하지 않으면 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부터                             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시작하는 정수형 인덱스 자동 생성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355C48D-FC45-DC04-AA4E-4789B2941E42}"/>
              </a:ext>
            </a:extLst>
          </p:cNvPr>
          <p:cNvSpPr/>
          <p:nvPr/>
        </p:nvSpPr>
        <p:spPr>
          <a:xfrm>
            <a:off x="763332" y="3479801"/>
            <a:ext cx="4347148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3.2.2 </a:t>
            </a:r>
            <a:r>
              <a:rPr lang="ko-KR" altLang="en-US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시리즈의 인덱스 변경</a:t>
            </a:r>
            <a:endParaRPr 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D43C81-ECEB-681B-A322-CD8C286F0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8" t="62223" r="58674" b="10858"/>
          <a:stretch/>
        </p:blipFill>
        <p:spPr>
          <a:xfrm>
            <a:off x="6096000" y="4003021"/>
            <a:ext cx="5588000" cy="2741971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C53E5C38-AE1F-6269-372B-2FB074E8004E}"/>
              </a:ext>
            </a:extLst>
          </p:cNvPr>
          <p:cNvSpPr/>
          <p:nvPr/>
        </p:nvSpPr>
        <p:spPr>
          <a:xfrm>
            <a:off x="822960" y="4211372"/>
            <a:ext cx="5287025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시리즈의 </a:t>
            </a:r>
            <a:r>
              <a:rPr lang="en-US" altLang="ko-KR" sz="22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index</a:t>
            </a:r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속성을 이용하여 인덱스 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</a:t>
            </a: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정보를 설정하거나 변경 가능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시리즈명 설정 가능</a:t>
            </a:r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2200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070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brow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3828</TotalTime>
  <Words>1669</Words>
  <Application>Microsoft Office PowerPoint</Application>
  <PresentationFormat>와이드스크린</PresentationFormat>
  <Paragraphs>281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한컴산뜻돋움</vt:lpstr>
      <vt:lpstr>Arial</vt:lpstr>
      <vt:lpstr>Calibri</vt:lpstr>
      <vt:lpstr>Cambria Math</vt:lpstr>
      <vt:lpstr>Montserrat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이 예람</cp:lastModifiedBy>
  <cp:revision>134</cp:revision>
  <dcterms:created xsi:type="dcterms:W3CDTF">2018-08-21T13:08:41Z</dcterms:created>
  <dcterms:modified xsi:type="dcterms:W3CDTF">2022-07-06T17:37:31Z</dcterms:modified>
</cp:coreProperties>
</file>